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Oswald Medium"/>
      <p:regular r:id="rId39"/>
      <p:bold r:id="rId40"/>
    </p:embeddedFont>
    <p:embeddedFont>
      <p:font typeface="Roboto"/>
      <p:regular r:id="rId41"/>
      <p:bold r:id="rId42"/>
      <p:italic r:id="rId43"/>
      <p:boldItalic r:id="rId44"/>
    </p:embeddedFont>
    <p:embeddedFont>
      <p:font typeface="Fjalla One"/>
      <p:regular r:id="rId45"/>
    </p:embeddedFont>
    <p:embeddedFont>
      <p:font typeface="Montserrat Medium"/>
      <p:regular r:id="rId46"/>
      <p:bold r:id="rId47"/>
      <p:italic r:id="rId48"/>
      <p:boldItalic r:id="rId49"/>
    </p:embeddedFont>
    <p:embeddedFont>
      <p:font typeface="Oswald SemiBold"/>
      <p:regular r:id="rId50"/>
      <p:bold r:id="rId51"/>
    </p:embeddedFont>
    <p:embeddedFont>
      <p:font typeface="Arial Black"/>
      <p:regular r:id="rId52"/>
    </p:embeddedFont>
    <p:embeddedFont>
      <p:font typeface="Oswald"/>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5" roundtripDataSignature="AMtx7mgLftmAqbixcaavX4qTI5k140MD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121CDE-9910-454E-A992-B3433B779C16}">
  <a:tblStyle styleId="{9F121CDE-9910-454E-A992-B3433B779C16}"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E7E8EE"/>
          </a:solidFill>
        </a:fill>
      </a:tcStyle>
    </a:wholeTbl>
    <a:band1H>
      <a:tcTxStyle b="off" i="off"/>
      <a:tcStyle>
        <a:fill>
          <a:solidFill>
            <a:srgbClr val="CBCDDB"/>
          </a:solidFill>
        </a:fill>
      </a:tcStyle>
    </a:band1H>
    <a:band2H>
      <a:tcTxStyle b="off" i="off"/>
    </a:band2H>
    <a:band1V>
      <a:tcTxStyle b="off" i="off"/>
      <a:tcStyle>
        <a:fill>
          <a:solidFill>
            <a:srgbClr val="CBCDDB"/>
          </a:solidFill>
        </a:fill>
      </a:tcStyle>
    </a:band1V>
    <a:band2V>
      <a:tcTxStyle b="off" i="off"/>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fill>
          <a:solidFill>
            <a:srgbClr val="E7E8EE"/>
          </a:solidFill>
        </a:fill>
      </a:tcStyle>
    </a:lastRow>
    <a:seCell>
      <a:tcTxStyle b="off" i="off"/>
    </a:seCell>
    <a:swCell>
      <a:tcTxStyle b="off" i="off"/>
    </a:swCell>
    <a:firstRow>
      <a:tcTxStyle b="on" i="off">
        <a:font>
          <a:latin typeface="Arial"/>
          <a:ea typeface="Arial"/>
          <a:cs typeface="Arial"/>
        </a:font>
        <a:schemeClr val="lt1"/>
      </a:tcTxStyle>
      <a:tcStyle>
        <a:fill>
          <a:solidFill>
            <a:schemeClr val="accent6"/>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swaldMedium-bold.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MontserratMedium-regular.fntdata"/><Relationship Id="rId45" Type="http://schemas.openxmlformats.org/officeDocument/2006/relationships/font" Target="fonts/FjallaOn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Medium-italic.fntdata"/><Relationship Id="rId47" Type="http://schemas.openxmlformats.org/officeDocument/2006/relationships/font" Target="fonts/MontserratMedium-bold.fntdata"/><Relationship Id="rId49" Type="http://schemas.openxmlformats.org/officeDocument/2006/relationships/font" Target="fonts/Montserrat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OswaldMedium-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swaldSemiBold-bold.fntdata"/><Relationship Id="rId50" Type="http://schemas.openxmlformats.org/officeDocument/2006/relationships/font" Target="fonts/OswaldSemiBold-regular.fntdata"/><Relationship Id="rId53" Type="http://schemas.openxmlformats.org/officeDocument/2006/relationships/font" Target="fonts/Oswald-regular.fntdata"/><Relationship Id="rId52" Type="http://schemas.openxmlformats.org/officeDocument/2006/relationships/font" Target="fonts/ArialBlack-regular.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1d801f9f5f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11d801f9f5f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e9fdcf94f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11e9fdcf94f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1d801f9f5f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11d801f9f5f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1d801f9f5f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11d801f9f5f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1d801f9f5f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11d801f9f5f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1d801f9f5f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g11d801f9f5f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1e9fdcf94f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g11e9fdcf94f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4" name="Google Shape;91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1d801f9f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11d801f9f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13ca3755d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6" name="Google Shape;926;g113ca3755d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13ca3755df_0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 name="Google Shape;931;g113ca3755df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34f3ae98e_4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034f3ae98e_4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34f3ae98e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1034f3ae98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9"/>
          <p:cNvSpPr txBox="1"/>
          <p:nvPr>
            <p:ph type="ctrTitle"/>
          </p:nvPr>
        </p:nvSpPr>
        <p:spPr>
          <a:xfrm>
            <a:off x="997500" y="1239750"/>
            <a:ext cx="4178100" cy="2184600"/>
          </a:xfrm>
          <a:prstGeom prst="rect">
            <a:avLst/>
          </a:prstGeom>
          <a:noFill/>
          <a:ln>
            <a:noFill/>
          </a:ln>
        </p:spPr>
        <p:txBody>
          <a:bodyPr anchorCtr="0" anchor="b" bIns="0" lIns="91425" spcFirstLastPara="1" rIns="91425" wrap="square" tIns="0">
            <a:noAutofit/>
          </a:bodyPr>
          <a:lstStyle>
            <a:lvl1pPr lvl="0" algn="l">
              <a:lnSpc>
                <a:spcPct val="80000"/>
              </a:lnSpc>
              <a:spcBef>
                <a:spcPts val="0"/>
              </a:spcBef>
              <a:spcAft>
                <a:spcPts val="0"/>
              </a:spcAft>
              <a:buSzPts val="6000"/>
              <a:buNone/>
              <a:defRPr sz="6000"/>
            </a:lvl1pPr>
            <a:lvl2pPr lvl="1" algn="ctr">
              <a:lnSpc>
                <a:spcPct val="100000"/>
              </a:lnSpc>
              <a:spcBef>
                <a:spcPts val="0"/>
              </a:spcBef>
              <a:spcAft>
                <a:spcPts val="0"/>
              </a:spcAft>
              <a:buSzPts val="6600"/>
              <a:buNone/>
              <a:defRPr sz="6600"/>
            </a:lvl2pPr>
            <a:lvl3pPr lvl="2" algn="ctr">
              <a:lnSpc>
                <a:spcPct val="100000"/>
              </a:lnSpc>
              <a:spcBef>
                <a:spcPts val="0"/>
              </a:spcBef>
              <a:spcAft>
                <a:spcPts val="0"/>
              </a:spcAft>
              <a:buSzPts val="6600"/>
              <a:buNone/>
              <a:defRPr sz="6600"/>
            </a:lvl3pPr>
            <a:lvl4pPr lvl="3" algn="ctr">
              <a:lnSpc>
                <a:spcPct val="100000"/>
              </a:lnSpc>
              <a:spcBef>
                <a:spcPts val="0"/>
              </a:spcBef>
              <a:spcAft>
                <a:spcPts val="0"/>
              </a:spcAft>
              <a:buSzPts val="6600"/>
              <a:buNone/>
              <a:defRPr sz="6600"/>
            </a:lvl4pPr>
            <a:lvl5pPr lvl="4" algn="ctr">
              <a:lnSpc>
                <a:spcPct val="100000"/>
              </a:lnSpc>
              <a:spcBef>
                <a:spcPts val="0"/>
              </a:spcBef>
              <a:spcAft>
                <a:spcPts val="0"/>
              </a:spcAft>
              <a:buSzPts val="6600"/>
              <a:buNone/>
              <a:defRPr sz="6600"/>
            </a:lvl5pPr>
            <a:lvl6pPr lvl="5" algn="ctr">
              <a:lnSpc>
                <a:spcPct val="100000"/>
              </a:lnSpc>
              <a:spcBef>
                <a:spcPts val="0"/>
              </a:spcBef>
              <a:spcAft>
                <a:spcPts val="0"/>
              </a:spcAft>
              <a:buSzPts val="6600"/>
              <a:buNone/>
              <a:defRPr sz="6600"/>
            </a:lvl6pPr>
            <a:lvl7pPr lvl="6" algn="ctr">
              <a:lnSpc>
                <a:spcPct val="100000"/>
              </a:lnSpc>
              <a:spcBef>
                <a:spcPts val="0"/>
              </a:spcBef>
              <a:spcAft>
                <a:spcPts val="0"/>
              </a:spcAft>
              <a:buSzPts val="6600"/>
              <a:buNone/>
              <a:defRPr sz="6600"/>
            </a:lvl7pPr>
            <a:lvl8pPr lvl="7" algn="ctr">
              <a:lnSpc>
                <a:spcPct val="100000"/>
              </a:lnSpc>
              <a:spcBef>
                <a:spcPts val="0"/>
              </a:spcBef>
              <a:spcAft>
                <a:spcPts val="0"/>
              </a:spcAft>
              <a:buSzPts val="6600"/>
              <a:buNone/>
              <a:defRPr sz="6600"/>
            </a:lvl8pPr>
            <a:lvl9pPr lvl="8" algn="ctr">
              <a:lnSpc>
                <a:spcPct val="100000"/>
              </a:lnSpc>
              <a:spcBef>
                <a:spcPts val="0"/>
              </a:spcBef>
              <a:spcAft>
                <a:spcPts val="0"/>
              </a:spcAft>
              <a:buSzPts val="6600"/>
              <a:buNone/>
              <a:defRPr sz="6600"/>
            </a:lvl9pPr>
          </a:lstStyle>
          <a:p/>
        </p:txBody>
      </p:sp>
      <p:sp>
        <p:nvSpPr>
          <p:cNvPr id="10" name="Google Shape;10;p39"/>
          <p:cNvSpPr txBox="1"/>
          <p:nvPr>
            <p:ph idx="1" type="subTitle"/>
          </p:nvPr>
        </p:nvSpPr>
        <p:spPr>
          <a:xfrm>
            <a:off x="997500" y="3457950"/>
            <a:ext cx="4363800" cy="44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800"/>
              <a:buNone/>
              <a:defRPr>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11" name="Google Shape;11;p39"/>
          <p:cNvSpPr/>
          <p:nvPr/>
        </p:nvSpPr>
        <p:spPr>
          <a:xfrm>
            <a:off x="-632" y="791"/>
            <a:ext cx="2305727" cy="1322421"/>
          </a:xfrm>
          <a:custGeom>
            <a:rect b="b" l="l" r="r" t="t"/>
            <a:pathLst>
              <a:path extrusionOk="0" h="29719" w="51817">
                <a:moveTo>
                  <a:pt x="1" y="1"/>
                </a:moveTo>
                <a:lnTo>
                  <a:pt x="1" y="29719"/>
                </a:lnTo>
                <a:lnTo>
                  <a:pt x="518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9"/>
          <p:cNvSpPr/>
          <p:nvPr/>
        </p:nvSpPr>
        <p:spPr>
          <a:xfrm flipH="1">
            <a:off x="235550" y="2783300"/>
            <a:ext cx="181600" cy="207475"/>
          </a:xfrm>
          <a:custGeom>
            <a:rect b="b" l="l" r="r" t="t"/>
            <a:pathLst>
              <a:path extrusionOk="0" h="8299" w="7264">
                <a:moveTo>
                  <a:pt x="1" y="0"/>
                </a:moveTo>
                <a:lnTo>
                  <a:pt x="1" y="8299"/>
                </a:lnTo>
                <a:lnTo>
                  <a:pt x="7264" y="4191"/>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9"/>
          <p:cNvSpPr/>
          <p:nvPr/>
        </p:nvSpPr>
        <p:spPr>
          <a:xfrm flipH="1">
            <a:off x="7638964" y="4296107"/>
            <a:ext cx="3067551" cy="1750525"/>
          </a:xfrm>
          <a:custGeom>
            <a:rect b="b" l="l" r="r" t="t"/>
            <a:pathLst>
              <a:path extrusionOk="0" h="8656" w="15169">
                <a:moveTo>
                  <a:pt x="7585" y="0"/>
                </a:moveTo>
                <a:lnTo>
                  <a:pt x="0" y="4286"/>
                </a:lnTo>
                <a:lnTo>
                  <a:pt x="7585" y="8656"/>
                </a:lnTo>
                <a:lnTo>
                  <a:pt x="15169" y="4286"/>
                </a:lnTo>
                <a:lnTo>
                  <a:pt x="75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9"/>
          <p:cNvSpPr/>
          <p:nvPr/>
        </p:nvSpPr>
        <p:spPr>
          <a:xfrm flipH="1">
            <a:off x="8351606" y="4470150"/>
            <a:ext cx="474274" cy="542098"/>
          </a:xfrm>
          <a:custGeom>
            <a:rect b="b" l="l" r="r" t="t"/>
            <a:pathLst>
              <a:path extrusionOk="0" h="9895" w="8657">
                <a:moveTo>
                  <a:pt x="8656" y="1"/>
                </a:moveTo>
                <a:lnTo>
                  <a:pt x="0" y="4894"/>
                </a:lnTo>
                <a:lnTo>
                  <a:pt x="8656" y="9895"/>
                </a:lnTo>
                <a:lnTo>
                  <a:pt x="8656"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9"/>
          <p:cNvSpPr/>
          <p:nvPr/>
        </p:nvSpPr>
        <p:spPr>
          <a:xfrm flipH="1" rot="-5400000">
            <a:off x="-178850" y="440475"/>
            <a:ext cx="1542000" cy="603900"/>
          </a:xfrm>
          <a:prstGeom prst="homePlate">
            <a:avLst>
              <a:gd fmla="val 2760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9"/>
          <p:cNvSpPr/>
          <p:nvPr/>
        </p:nvSpPr>
        <p:spPr>
          <a:xfrm flipH="1" rot="-3551601">
            <a:off x="490749" y="-203034"/>
            <a:ext cx="1588808" cy="898009"/>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9"/>
          <p:cNvSpPr/>
          <p:nvPr/>
        </p:nvSpPr>
        <p:spPr>
          <a:xfrm rot="-5400000">
            <a:off x="-547325" y="1888000"/>
            <a:ext cx="1090800" cy="8481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9"/>
          <p:cNvSpPr/>
          <p:nvPr/>
        </p:nvSpPr>
        <p:spPr>
          <a:xfrm flipH="1" rot="-3551601">
            <a:off x="6636974" y="4607028"/>
            <a:ext cx="1588808" cy="898009"/>
          </a:xfrm>
          <a:custGeom>
            <a:rect b="b" l="l" r="r" t="t"/>
            <a:pathLst>
              <a:path extrusionOk="0" h="18467" w="32672">
                <a:moveTo>
                  <a:pt x="29290" y="0"/>
                </a:moveTo>
                <a:lnTo>
                  <a:pt x="0" y="16550"/>
                </a:lnTo>
                <a:lnTo>
                  <a:pt x="3394" y="18467"/>
                </a:lnTo>
                <a:lnTo>
                  <a:pt x="32671" y="1953"/>
                </a:lnTo>
                <a:lnTo>
                  <a:pt x="2929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6" name="Shape 126"/>
        <p:cNvGrpSpPr/>
        <p:nvPr/>
      </p:nvGrpSpPr>
      <p:grpSpPr>
        <a:xfrm>
          <a:off x="0" y="0"/>
          <a:ext cx="0" cy="0"/>
          <a:chOff x="0" y="0"/>
          <a:chExt cx="0" cy="0"/>
        </a:xfrm>
      </p:grpSpPr>
      <p:sp>
        <p:nvSpPr>
          <p:cNvPr id="127" name="Google Shape;127;p48"/>
          <p:cNvSpPr/>
          <p:nvPr/>
        </p:nvSpPr>
        <p:spPr>
          <a:xfrm>
            <a:off x="-123823" y="832855"/>
            <a:ext cx="2236366" cy="1277555"/>
          </a:xfrm>
          <a:custGeom>
            <a:rect b="b" l="l" r="r" t="t"/>
            <a:pathLst>
              <a:path extrusionOk="0" h="13359" w="23385">
                <a:moveTo>
                  <a:pt x="11692" y="0"/>
                </a:moveTo>
                <a:lnTo>
                  <a:pt x="1" y="6751"/>
                </a:lnTo>
                <a:lnTo>
                  <a:pt x="11692" y="13359"/>
                </a:lnTo>
                <a:lnTo>
                  <a:pt x="23384" y="6751"/>
                </a:lnTo>
                <a:lnTo>
                  <a:pt x="116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8"/>
          <p:cNvSpPr/>
          <p:nvPr/>
        </p:nvSpPr>
        <p:spPr>
          <a:xfrm rot="10800000">
            <a:off x="251775" y="1396925"/>
            <a:ext cx="6093900" cy="2385900"/>
          </a:xfrm>
          <a:prstGeom prst="homePlate">
            <a:avLst>
              <a:gd fmla="val 2760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8"/>
          <p:cNvSpPr/>
          <p:nvPr/>
        </p:nvSpPr>
        <p:spPr>
          <a:xfrm flipH="1" rot="10800000">
            <a:off x="2804775" y="1396925"/>
            <a:ext cx="6093900" cy="2385900"/>
          </a:xfrm>
          <a:prstGeom prst="homePlate">
            <a:avLst>
              <a:gd fmla="val 2760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8"/>
          <p:cNvSpPr txBox="1"/>
          <p:nvPr>
            <p:ph hasCustomPrompt="1" type="title"/>
          </p:nvPr>
        </p:nvSpPr>
        <p:spPr>
          <a:xfrm>
            <a:off x="724800" y="1735250"/>
            <a:ext cx="7694400" cy="133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8000"/>
              <a:buNone/>
              <a:defRPr sz="8000">
                <a:solidFill>
                  <a:schemeClr val="l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1" name="Google Shape;131;p48"/>
          <p:cNvSpPr txBox="1"/>
          <p:nvPr>
            <p:ph idx="1" type="body"/>
          </p:nvPr>
        </p:nvSpPr>
        <p:spPr>
          <a:xfrm>
            <a:off x="724800" y="3006725"/>
            <a:ext cx="7694400" cy="4272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30200" lvl="1" marL="914400" algn="ctr">
              <a:lnSpc>
                <a:spcPct val="115000"/>
              </a:lnSpc>
              <a:spcBef>
                <a:spcPts val="1600"/>
              </a:spcBef>
              <a:spcAft>
                <a:spcPts val="0"/>
              </a:spcAft>
              <a:buSzPts val="1600"/>
              <a:buChar char="○"/>
              <a:defRPr sz="1600"/>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32" name="Google Shape;132;p48"/>
          <p:cNvSpPr/>
          <p:nvPr/>
        </p:nvSpPr>
        <p:spPr>
          <a:xfrm flipH="1" rot="5400000">
            <a:off x="-863866" y="263287"/>
            <a:ext cx="1720500" cy="15000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8"/>
          <p:cNvSpPr/>
          <p:nvPr/>
        </p:nvSpPr>
        <p:spPr>
          <a:xfrm flipH="1" rot="5400000">
            <a:off x="-92146" y="1351436"/>
            <a:ext cx="1210200" cy="614700"/>
          </a:xfrm>
          <a:prstGeom prst="hexagon">
            <a:avLst>
              <a:gd fmla="val 28631"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8"/>
          <p:cNvSpPr/>
          <p:nvPr/>
        </p:nvSpPr>
        <p:spPr>
          <a:xfrm flipH="1" rot="-3551598">
            <a:off x="565888" y="1028568"/>
            <a:ext cx="1088496" cy="615181"/>
          </a:xfrm>
          <a:custGeom>
            <a:rect b="b" l="l" r="r" t="t"/>
            <a:pathLst>
              <a:path extrusionOk="0" h="18467" w="32672">
                <a:moveTo>
                  <a:pt x="29290" y="0"/>
                </a:moveTo>
                <a:lnTo>
                  <a:pt x="0" y="16550"/>
                </a:lnTo>
                <a:lnTo>
                  <a:pt x="3394" y="18467"/>
                </a:lnTo>
                <a:lnTo>
                  <a:pt x="32671" y="1953"/>
                </a:lnTo>
                <a:lnTo>
                  <a:pt x="2929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8"/>
          <p:cNvSpPr/>
          <p:nvPr/>
        </p:nvSpPr>
        <p:spPr>
          <a:xfrm flipH="1" rot="-3551488">
            <a:off x="-1362683" y="1087836"/>
            <a:ext cx="1856165" cy="1049023"/>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8"/>
          <p:cNvSpPr/>
          <p:nvPr/>
        </p:nvSpPr>
        <p:spPr>
          <a:xfrm flipH="1" rot="10800000">
            <a:off x="8334004" y="2888852"/>
            <a:ext cx="1354800" cy="1204200"/>
          </a:xfrm>
          <a:prstGeom prst="hexagon">
            <a:avLst>
              <a:gd fmla="val 28631" name="adj"/>
              <a:gd fmla="val 115470" name="vf"/>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48"/>
          <p:cNvSpPr/>
          <p:nvPr/>
        </p:nvSpPr>
        <p:spPr>
          <a:xfrm flipH="1" rot="10800000">
            <a:off x="6673486" y="4348844"/>
            <a:ext cx="1037100" cy="7944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8"/>
          <p:cNvSpPr/>
          <p:nvPr/>
        </p:nvSpPr>
        <p:spPr>
          <a:xfrm flipH="1" rot="5400000">
            <a:off x="8556555" y="1370901"/>
            <a:ext cx="1204444" cy="688055"/>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8"/>
          <p:cNvSpPr/>
          <p:nvPr/>
        </p:nvSpPr>
        <p:spPr>
          <a:xfrm flipH="1" rot="5400000">
            <a:off x="8441252" y="1987752"/>
            <a:ext cx="348328" cy="398649"/>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8"/>
          <p:cNvSpPr/>
          <p:nvPr/>
        </p:nvSpPr>
        <p:spPr>
          <a:xfrm flipH="1" rot="5400000">
            <a:off x="7486068" y="3963602"/>
            <a:ext cx="209780" cy="239241"/>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8"/>
          <p:cNvSpPr/>
          <p:nvPr/>
        </p:nvSpPr>
        <p:spPr>
          <a:xfrm flipH="1" rot="5400000">
            <a:off x="7934142" y="3539214"/>
            <a:ext cx="348946" cy="2893860"/>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8"/>
          <p:cNvSpPr/>
          <p:nvPr/>
        </p:nvSpPr>
        <p:spPr>
          <a:xfrm flipH="1" rot="10800000">
            <a:off x="8441896" y="2485096"/>
            <a:ext cx="967800" cy="486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48"/>
          <p:cNvSpPr/>
          <p:nvPr/>
        </p:nvSpPr>
        <p:spPr>
          <a:xfrm flipH="1" rot="5400000">
            <a:off x="8427887" y="1777384"/>
            <a:ext cx="1180396" cy="667275"/>
          </a:xfrm>
          <a:custGeom>
            <a:rect b="b" l="l" r="r" t="t"/>
            <a:pathLst>
              <a:path extrusionOk="0" h="9181" w="16241">
                <a:moveTo>
                  <a:pt x="14562" y="0"/>
                </a:moveTo>
                <a:lnTo>
                  <a:pt x="1" y="8228"/>
                </a:lnTo>
                <a:lnTo>
                  <a:pt x="1691" y="9180"/>
                </a:lnTo>
                <a:lnTo>
                  <a:pt x="16241" y="977"/>
                </a:lnTo>
                <a:lnTo>
                  <a:pt x="1456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8"/>
          <p:cNvSpPr/>
          <p:nvPr/>
        </p:nvSpPr>
        <p:spPr>
          <a:xfrm flipH="1" rot="10800000">
            <a:off x="7638209" y="3978332"/>
            <a:ext cx="2145000" cy="691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8"/>
          <p:cNvSpPr/>
          <p:nvPr/>
        </p:nvSpPr>
        <p:spPr>
          <a:xfrm flipH="1" rot="10800000">
            <a:off x="8517945" y="4494471"/>
            <a:ext cx="1311900" cy="6528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8"/>
          <p:cNvSpPr/>
          <p:nvPr/>
        </p:nvSpPr>
        <p:spPr>
          <a:xfrm flipH="1" rot="10800000">
            <a:off x="7793471" y="3201175"/>
            <a:ext cx="782700" cy="6966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147" name="Shape 147"/>
        <p:cNvGrpSpPr/>
        <p:nvPr/>
      </p:nvGrpSpPr>
      <p:grpSpPr>
        <a:xfrm>
          <a:off x="0" y="0"/>
          <a:ext cx="0" cy="0"/>
          <a:chOff x="0" y="0"/>
          <a:chExt cx="0" cy="0"/>
        </a:xfrm>
      </p:grpSpPr>
      <p:sp>
        <p:nvSpPr>
          <p:cNvPr id="148" name="Google Shape;148;p49"/>
          <p:cNvSpPr/>
          <p:nvPr/>
        </p:nvSpPr>
        <p:spPr>
          <a:xfrm rot="-5400000">
            <a:off x="247309" y="-341540"/>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9"/>
          <p:cNvSpPr/>
          <p:nvPr/>
        </p:nvSpPr>
        <p:spPr>
          <a:xfrm>
            <a:off x="1568433" y="-262489"/>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9"/>
          <p:cNvSpPr/>
          <p:nvPr/>
        </p:nvSpPr>
        <p:spPr>
          <a:xfrm>
            <a:off x="1421405" y="377745"/>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49"/>
          <p:cNvSpPr/>
          <p:nvPr/>
        </p:nvSpPr>
        <p:spPr>
          <a:xfrm>
            <a:off x="1753101" y="218036"/>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49"/>
          <p:cNvSpPr/>
          <p:nvPr/>
        </p:nvSpPr>
        <p:spPr>
          <a:xfrm>
            <a:off x="-14915" y="-300128"/>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9"/>
          <p:cNvSpPr/>
          <p:nvPr/>
        </p:nvSpPr>
        <p:spPr>
          <a:xfrm rot="-5400000">
            <a:off x="929484" y="-24340"/>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9"/>
          <p:cNvSpPr/>
          <p:nvPr/>
        </p:nvSpPr>
        <p:spPr>
          <a:xfrm>
            <a:off x="1294331" y="-154664"/>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9"/>
          <p:cNvSpPr/>
          <p:nvPr/>
        </p:nvSpPr>
        <p:spPr>
          <a:xfrm rot="-5400000">
            <a:off x="-255455" y="-260715"/>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9"/>
          <p:cNvSpPr txBox="1"/>
          <p:nvPr>
            <p:ph idx="1" type="subTitle"/>
          </p:nvPr>
        </p:nvSpPr>
        <p:spPr>
          <a:xfrm>
            <a:off x="718125" y="2523375"/>
            <a:ext cx="2888400" cy="15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7" name="Google Shape;157;p49"/>
          <p:cNvSpPr/>
          <p:nvPr/>
        </p:nvSpPr>
        <p:spPr>
          <a:xfrm flipH="1">
            <a:off x="7719914" y="4286582"/>
            <a:ext cx="3067551" cy="1750525"/>
          </a:xfrm>
          <a:custGeom>
            <a:rect b="b" l="l" r="r" t="t"/>
            <a:pathLst>
              <a:path extrusionOk="0" h="8656" w="15169">
                <a:moveTo>
                  <a:pt x="7585" y="0"/>
                </a:moveTo>
                <a:lnTo>
                  <a:pt x="0" y="4286"/>
                </a:lnTo>
                <a:lnTo>
                  <a:pt x="7585" y="8656"/>
                </a:lnTo>
                <a:lnTo>
                  <a:pt x="15169" y="4286"/>
                </a:lnTo>
                <a:lnTo>
                  <a:pt x="75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9"/>
          <p:cNvSpPr/>
          <p:nvPr/>
        </p:nvSpPr>
        <p:spPr>
          <a:xfrm flipH="1">
            <a:off x="8432556" y="4460625"/>
            <a:ext cx="474274" cy="542098"/>
          </a:xfrm>
          <a:custGeom>
            <a:rect b="b" l="l" r="r" t="t"/>
            <a:pathLst>
              <a:path extrusionOk="0" h="9895" w="8657">
                <a:moveTo>
                  <a:pt x="8656" y="1"/>
                </a:moveTo>
                <a:lnTo>
                  <a:pt x="0" y="4894"/>
                </a:lnTo>
                <a:lnTo>
                  <a:pt x="8656" y="9895"/>
                </a:lnTo>
                <a:lnTo>
                  <a:pt x="8656"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49"/>
          <p:cNvSpPr txBox="1"/>
          <p:nvPr>
            <p:ph type="title"/>
          </p:nvPr>
        </p:nvSpPr>
        <p:spPr>
          <a:xfrm>
            <a:off x="724800" y="951314"/>
            <a:ext cx="2995800" cy="98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solidFill>
                  <a:schemeClr val="accent3"/>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60" name="Shape 160"/>
        <p:cNvGrpSpPr/>
        <p:nvPr/>
      </p:nvGrpSpPr>
      <p:grpSpPr>
        <a:xfrm>
          <a:off x="0" y="0"/>
          <a:ext cx="0" cy="0"/>
          <a:chOff x="0" y="0"/>
          <a:chExt cx="0" cy="0"/>
        </a:xfrm>
      </p:grpSpPr>
      <p:sp>
        <p:nvSpPr>
          <p:cNvPr id="161" name="Google Shape;161;p50"/>
          <p:cNvSpPr txBox="1"/>
          <p:nvPr>
            <p:ph type="ctrTitle"/>
          </p:nvPr>
        </p:nvSpPr>
        <p:spPr>
          <a:xfrm flipH="1">
            <a:off x="784575" y="2658300"/>
            <a:ext cx="2195400" cy="319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Clr>
                <a:schemeClr val="accent4"/>
              </a:buClr>
              <a:buSzPts val="2400"/>
              <a:buNone/>
              <a:defRPr sz="2000">
                <a:solidFill>
                  <a:schemeClr val="accent4"/>
                </a:solidFill>
              </a:defRPr>
            </a:lvl1pPr>
            <a:lvl2pPr lvl="1" algn="ctr">
              <a:lnSpc>
                <a:spcPct val="100000"/>
              </a:lnSpc>
              <a:spcBef>
                <a:spcPts val="0"/>
              </a:spcBef>
              <a:spcAft>
                <a:spcPts val="0"/>
              </a:spcAft>
              <a:buClr>
                <a:schemeClr val="accent4"/>
              </a:buClr>
              <a:buSzPts val="1800"/>
              <a:buNone/>
              <a:defRPr sz="1800">
                <a:solidFill>
                  <a:schemeClr val="accent4"/>
                </a:solidFill>
              </a:defRPr>
            </a:lvl2pPr>
            <a:lvl3pPr lvl="2" algn="ctr">
              <a:lnSpc>
                <a:spcPct val="100000"/>
              </a:lnSpc>
              <a:spcBef>
                <a:spcPts val="0"/>
              </a:spcBef>
              <a:spcAft>
                <a:spcPts val="0"/>
              </a:spcAft>
              <a:buClr>
                <a:schemeClr val="accent4"/>
              </a:buClr>
              <a:buSzPts val="1800"/>
              <a:buNone/>
              <a:defRPr sz="1800">
                <a:solidFill>
                  <a:schemeClr val="accent4"/>
                </a:solidFill>
              </a:defRPr>
            </a:lvl3pPr>
            <a:lvl4pPr lvl="3" algn="ctr">
              <a:lnSpc>
                <a:spcPct val="100000"/>
              </a:lnSpc>
              <a:spcBef>
                <a:spcPts val="0"/>
              </a:spcBef>
              <a:spcAft>
                <a:spcPts val="0"/>
              </a:spcAft>
              <a:buClr>
                <a:schemeClr val="accent4"/>
              </a:buClr>
              <a:buSzPts val="1800"/>
              <a:buNone/>
              <a:defRPr sz="1800">
                <a:solidFill>
                  <a:schemeClr val="accent4"/>
                </a:solidFill>
              </a:defRPr>
            </a:lvl4pPr>
            <a:lvl5pPr lvl="4" algn="ctr">
              <a:lnSpc>
                <a:spcPct val="100000"/>
              </a:lnSpc>
              <a:spcBef>
                <a:spcPts val="0"/>
              </a:spcBef>
              <a:spcAft>
                <a:spcPts val="0"/>
              </a:spcAft>
              <a:buClr>
                <a:schemeClr val="accent4"/>
              </a:buClr>
              <a:buSzPts val="1800"/>
              <a:buNone/>
              <a:defRPr sz="1800">
                <a:solidFill>
                  <a:schemeClr val="accent4"/>
                </a:solidFill>
              </a:defRPr>
            </a:lvl5pPr>
            <a:lvl6pPr lvl="5" algn="ctr">
              <a:lnSpc>
                <a:spcPct val="100000"/>
              </a:lnSpc>
              <a:spcBef>
                <a:spcPts val="0"/>
              </a:spcBef>
              <a:spcAft>
                <a:spcPts val="0"/>
              </a:spcAft>
              <a:buClr>
                <a:schemeClr val="accent4"/>
              </a:buClr>
              <a:buSzPts val="1800"/>
              <a:buNone/>
              <a:defRPr sz="1800">
                <a:solidFill>
                  <a:schemeClr val="accent4"/>
                </a:solidFill>
              </a:defRPr>
            </a:lvl6pPr>
            <a:lvl7pPr lvl="6" algn="ctr">
              <a:lnSpc>
                <a:spcPct val="100000"/>
              </a:lnSpc>
              <a:spcBef>
                <a:spcPts val="0"/>
              </a:spcBef>
              <a:spcAft>
                <a:spcPts val="0"/>
              </a:spcAft>
              <a:buClr>
                <a:schemeClr val="accent4"/>
              </a:buClr>
              <a:buSzPts val="1800"/>
              <a:buNone/>
              <a:defRPr sz="1800">
                <a:solidFill>
                  <a:schemeClr val="accent4"/>
                </a:solidFill>
              </a:defRPr>
            </a:lvl7pPr>
            <a:lvl8pPr lvl="7" algn="ctr">
              <a:lnSpc>
                <a:spcPct val="100000"/>
              </a:lnSpc>
              <a:spcBef>
                <a:spcPts val="0"/>
              </a:spcBef>
              <a:spcAft>
                <a:spcPts val="0"/>
              </a:spcAft>
              <a:buClr>
                <a:schemeClr val="accent4"/>
              </a:buClr>
              <a:buSzPts val="1800"/>
              <a:buNone/>
              <a:defRPr sz="1800">
                <a:solidFill>
                  <a:schemeClr val="accent4"/>
                </a:solidFill>
              </a:defRPr>
            </a:lvl8pPr>
            <a:lvl9pPr lvl="8" algn="ctr">
              <a:lnSpc>
                <a:spcPct val="100000"/>
              </a:lnSpc>
              <a:spcBef>
                <a:spcPts val="0"/>
              </a:spcBef>
              <a:spcAft>
                <a:spcPts val="0"/>
              </a:spcAft>
              <a:buClr>
                <a:schemeClr val="accent4"/>
              </a:buClr>
              <a:buSzPts val="1800"/>
              <a:buNone/>
              <a:defRPr sz="1800">
                <a:solidFill>
                  <a:schemeClr val="accent4"/>
                </a:solidFill>
              </a:defRPr>
            </a:lvl9pPr>
          </a:lstStyle>
          <a:p/>
        </p:txBody>
      </p:sp>
      <p:sp>
        <p:nvSpPr>
          <p:cNvPr id="162" name="Google Shape;162;p50"/>
          <p:cNvSpPr txBox="1"/>
          <p:nvPr>
            <p:ph idx="1" type="subTitle"/>
          </p:nvPr>
        </p:nvSpPr>
        <p:spPr>
          <a:xfrm flipH="1">
            <a:off x="784550" y="3049025"/>
            <a:ext cx="2195400" cy="764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accent4"/>
              </a:buClr>
              <a:buSzPts val="1600"/>
              <a:buNone/>
              <a:defRPr sz="1600">
                <a:solidFill>
                  <a:schemeClr val="accent4"/>
                </a:solidFill>
              </a:defRPr>
            </a:lvl1pPr>
            <a:lvl2pPr lvl="1" algn="ctr">
              <a:lnSpc>
                <a:spcPct val="100000"/>
              </a:lnSpc>
              <a:spcBef>
                <a:spcPts val="0"/>
              </a:spcBef>
              <a:spcAft>
                <a:spcPts val="0"/>
              </a:spcAft>
              <a:buClr>
                <a:schemeClr val="accent4"/>
              </a:buClr>
              <a:buSzPts val="1600"/>
              <a:buNone/>
              <a:defRPr sz="1600">
                <a:solidFill>
                  <a:schemeClr val="accent4"/>
                </a:solidFill>
              </a:defRPr>
            </a:lvl2pPr>
            <a:lvl3pPr lvl="2" algn="ctr">
              <a:lnSpc>
                <a:spcPct val="100000"/>
              </a:lnSpc>
              <a:spcBef>
                <a:spcPts val="0"/>
              </a:spcBef>
              <a:spcAft>
                <a:spcPts val="0"/>
              </a:spcAft>
              <a:buClr>
                <a:schemeClr val="accent4"/>
              </a:buClr>
              <a:buSzPts val="1600"/>
              <a:buNone/>
              <a:defRPr sz="1600">
                <a:solidFill>
                  <a:schemeClr val="accent4"/>
                </a:solidFill>
              </a:defRPr>
            </a:lvl3pPr>
            <a:lvl4pPr lvl="3" algn="ctr">
              <a:lnSpc>
                <a:spcPct val="100000"/>
              </a:lnSpc>
              <a:spcBef>
                <a:spcPts val="0"/>
              </a:spcBef>
              <a:spcAft>
                <a:spcPts val="0"/>
              </a:spcAft>
              <a:buClr>
                <a:schemeClr val="accent4"/>
              </a:buClr>
              <a:buSzPts val="1600"/>
              <a:buNone/>
              <a:defRPr sz="1600">
                <a:solidFill>
                  <a:schemeClr val="accent4"/>
                </a:solidFill>
              </a:defRPr>
            </a:lvl4pPr>
            <a:lvl5pPr lvl="4" algn="ctr">
              <a:lnSpc>
                <a:spcPct val="100000"/>
              </a:lnSpc>
              <a:spcBef>
                <a:spcPts val="0"/>
              </a:spcBef>
              <a:spcAft>
                <a:spcPts val="0"/>
              </a:spcAft>
              <a:buClr>
                <a:schemeClr val="accent4"/>
              </a:buClr>
              <a:buSzPts val="1600"/>
              <a:buNone/>
              <a:defRPr sz="1600">
                <a:solidFill>
                  <a:schemeClr val="accent4"/>
                </a:solidFill>
              </a:defRPr>
            </a:lvl5pPr>
            <a:lvl6pPr lvl="5" algn="ctr">
              <a:lnSpc>
                <a:spcPct val="100000"/>
              </a:lnSpc>
              <a:spcBef>
                <a:spcPts val="0"/>
              </a:spcBef>
              <a:spcAft>
                <a:spcPts val="0"/>
              </a:spcAft>
              <a:buClr>
                <a:schemeClr val="accent4"/>
              </a:buClr>
              <a:buSzPts val="1600"/>
              <a:buNone/>
              <a:defRPr sz="1600">
                <a:solidFill>
                  <a:schemeClr val="accent4"/>
                </a:solidFill>
              </a:defRPr>
            </a:lvl6pPr>
            <a:lvl7pPr lvl="6" algn="ctr">
              <a:lnSpc>
                <a:spcPct val="100000"/>
              </a:lnSpc>
              <a:spcBef>
                <a:spcPts val="0"/>
              </a:spcBef>
              <a:spcAft>
                <a:spcPts val="0"/>
              </a:spcAft>
              <a:buClr>
                <a:schemeClr val="accent4"/>
              </a:buClr>
              <a:buSzPts val="1600"/>
              <a:buNone/>
              <a:defRPr sz="1600">
                <a:solidFill>
                  <a:schemeClr val="accent4"/>
                </a:solidFill>
              </a:defRPr>
            </a:lvl7pPr>
            <a:lvl8pPr lvl="7" algn="ctr">
              <a:lnSpc>
                <a:spcPct val="100000"/>
              </a:lnSpc>
              <a:spcBef>
                <a:spcPts val="0"/>
              </a:spcBef>
              <a:spcAft>
                <a:spcPts val="0"/>
              </a:spcAft>
              <a:buClr>
                <a:schemeClr val="accent4"/>
              </a:buClr>
              <a:buSzPts val="1600"/>
              <a:buNone/>
              <a:defRPr sz="1600">
                <a:solidFill>
                  <a:schemeClr val="accent4"/>
                </a:solidFill>
              </a:defRPr>
            </a:lvl8pPr>
            <a:lvl9pPr lvl="8" algn="ctr">
              <a:lnSpc>
                <a:spcPct val="100000"/>
              </a:lnSpc>
              <a:spcBef>
                <a:spcPts val="0"/>
              </a:spcBef>
              <a:spcAft>
                <a:spcPts val="0"/>
              </a:spcAft>
              <a:buClr>
                <a:schemeClr val="accent4"/>
              </a:buClr>
              <a:buSzPts val="1600"/>
              <a:buNone/>
              <a:defRPr sz="1600">
                <a:solidFill>
                  <a:schemeClr val="accent4"/>
                </a:solidFill>
              </a:defRPr>
            </a:lvl9pPr>
          </a:lstStyle>
          <a:p/>
        </p:txBody>
      </p:sp>
      <p:sp>
        <p:nvSpPr>
          <p:cNvPr id="163" name="Google Shape;163;p50"/>
          <p:cNvSpPr txBox="1"/>
          <p:nvPr>
            <p:ph idx="2" type="ctrTitle"/>
          </p:nvPr>
        </p:nvSpPr>
        <p:spPr>
          <a:xfrm flipH="1">
            <a:off x="3474296" y="2658300"/>
            <a:ext cx="2195400" cy="319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Clr>
                <a:schemeClr val="accent4"/>
              </a:buClr>
              <a:buSzPts val="2400"/>
              <a:buNone/>
              <a:defRPr sz="20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4" name="Google Shape;164;p50"/>
          <p:cNvSpPr txBox="1"/>
          <p:nvPr>
            <p:ph idx="3" type="subTitle"/>
          </p:nvPr>
        </p:nvSpPr>
        <p:spPr>
          <a:xfrm flipH="1">
            <a:off x="3474283" y="3049025"/>
            <a:ext cx="2195400" cy="764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accent4"/>
              </a:buClr>
              <a:buSzPts val="1600"/>
              <a:buNone/>
              <a:defRPr sz="1600">
                <a:solidFill>
                  <a:schemeClr val="accent4"/>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165" name="Google Shape;165;p50"/>
          <p:cNvSpPr txBox="1"/>
          <p:nvPr>
            <p:ph idx="4" type="ctrTitle"/>
          </p:nvPr>
        </p:nvSpPr>
        <p:spPr>
          <a:xfrm flipH="1">
            <a:off x="6164000" y="2658300"/>
            <a:ext cx="2195400" cy="319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Clr>
                <a:schemeClr val="accent4"/>
              </a:buClr>
              <a:buSzPts val="2400"/>
              <a:buNone/>
              <a:defRPr sz="2000">
                <a:solidFill>
                  <a:schemeClr val="accent4"/>
                </a:solidFill>
              </a:defRPr>
            </a:lvl1pPr>
            <a:lvl2pPr lvl="1" algn="ctr">
              <a:lnSpc>
                <a:spcPct val="100000"/>
              </a:lnSpc>
              <a:spcBef>
                <a:spcPts val="0"/>
              </a:spcBef>
              <a:spcAft>
                <a:spcPts val="0"/>
              </a:spcAft>
              <a:buClr>
                <a:schemeClr val="accent4"/>
              </a:buClr>
              <a:buSzPts val="1800"/>
              <a:buNone/>
              <a:defRPr sz="1800">
                <a:solidFill>
                  <a:schemeClr val="accent4"/>
                </a:solidFill>
              </a:defRPr>
            </a:lvl2pPr>
            <a:lvl3pPr lvl="2" algn="ctr">
              <a:lnSpc>
                <a:spcPct val="100000"/>
              </a:lnSpc>
              <a:spcBef>
                <a:spcPts val="0"/>
              </a:spcBef>
              <a:spcAft>
                <a:spcPts val="0"/>
              </a:spcAft>
              <a:buClr>
                <a:schemeClr val="accent4"/>
              </a:buClr>
              <a:buSzPts val="1800"/>
              <a:buNone/>
              <a:defRPr sz="1800">
                <a:solidFill>
                  <a:schemeClr val="accent4"/>
                </a:solidFill>
              </a:defRPr>
            </a:lvl3pPr>
            <a:lvl4pPr lvl="3" algn="ctr">
              <a:lnSpc>
                <a:spcPct val="100000"/>
              </a:lnSpc>
              <a:spcBef>
                <a:spcPts val="0"/>
              </a:spcBef>
              <a:spcAft>
                <a:spcPts val="0"/>
              </a:spcAft>
              <a:buClr>
                <a:schemeClr val="accent4"/>
              </a:buClr>
              <a:buSzPts val="1800"/>
              <a:buNone/>
              <a:defRPr sz="1800">
                <a:solidFill>
                  <a:schemeClr val="accent4"/>
                </a:solidFill>
              </a:defRPr>
            </a:lvl4pPr>
            <a:lvl5pPr lvl="4" algn="ctr">
              <a:lnSpc>
                <a:spcPct val="100000"/>
              </a:lnSpc>
              <a:spcBef>
                <a:spcPts val="0"/>
              </a:spcBef>
              <a:spcAft>
                <a:spcPts val="0"/>
              </a:spcAft>
              <a:buClr>
                <a:schemeClr val="accent4"/>
              </a:buClr>
              <a:buSzPts val="1800"/>
              <a:buNone/>
              <a:defRPr sz="1800">
                <a:solidFill>
                  <a:schemeClr val="accent4"/>
                </a:solidFill>
              </a:defRPr>
            </a:lvl5pPr>
            <a:lvl6pPr lvl="5" algn="ctr">
              <a:lnSpc>
                <a:spcPct val="100000"/>
              </a:lnSpc>
              <a:spcBef>
                <a:spcPts val="0"/>
              </a:spcBef>
              <a:spcAft>
                <a:spcPts val="0"/>
              </a:spcAft>
              <a:buClr>
                <a:schemeClr val="accent4"/>
              </a:buClr>
              <a:buSzPts val="1800"/>
              <a:buNone/>
              <a:defRPr sz="1800">
                <a:solidFill>
                  <a:schemeClr val="accent4"/>
                </a:solidFill>
              </a:defRPr>
            </a:lvl6pPr>
            <a:lvl7pPr lvl="6" algn="ctr">
              <a:lnSpc>
                <a:spcPct val="100000"/>
              </a:lnSpc>
              <a:spcBef>
                <a:spcPts val="0"/>
              </a:spcBef>
              <a:spcAft>
                <a:spcPts val="0"/>
              </a:spcAft>
              <a:buClr>
                <a:schemeClr val="accent4"/>
              </a:buClr>
              <a:buSzPts val="1800"/>
              <a:buNone/>
              <a:defRPr sz="1800">
                <a:solidFill>
                  <a:schemeClr val="accent4"/>
                </a:solidFill>
              </a:defRPr>
            </a:lvl7pPr>
            <a:lvl8pPr lvl="7" algn="ctr">
              <a:lnSpc>
                <a:spcPct val="100000"/>
              </a:lnSpc>
              <a:spcBef>
                <a:spcPts val="0"/>
              </a:spcBef>
              <a:spcAft>
                <a:spcPts val="0"/>
              </a:spcAft>
              <a:buClr>
                <a:schemeClr val="accent4"/>
              </a:buClr>
              <a:buSzPts val="1800"/>
              <a:buNone/>
              <a:defRPr sz="1800">
                <a:solidFill>
                  <a:schemeClr val="accent4"/>
                </a:solidFill>
              </a:defRPr>
            </a:lvl8pPr>
            <a:lvl9pPr lvl="8" algn="ctr">
              <a:lnSpc>
                <a:spcPct val="100000"/>
              </a:lnSpc>
              <a:spcBef>
                <a:spcPts val="0"/>
              </a:spcBef>
              <a:spcAft>
                <a:spcPts val="0"/>
              </a:spcAft>
              <a:buClr>
                <a:schemeClr val="accent4"/>
              </a:buClr>
              <a:buSzPts val="1800"/>
              <a:buNone/>
              <a:defRPr sz="1800">
                <a:solidFill>
                  <a:schemeClr val="accent4"/>
                </a:solidFill>
              </a:defRPr>
            </a:lvl9pPr>
          </a:lstStyle>
          <a:p/>
        </p:txBody>
      </p:sp>
      <p:sp>
        <p:nvSpPr>
          <p:cNvPr id="166" name="Google Shape;166;p50"/>
          <p:cNvSpPr txBox="1"/>
          <p:nvPr>
            <p:ph idx="5" type="subTitle"/>
          </p:nvPr>
        </p:nvSpPr>
        <p:spPr>
          <a:xfrm flipH="1">
            <a:off x="6163975" y="3049025"/>
            <a:ext cx="2195400" cy="764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accent4"/>
              </a:buClr>
              <a:buSzPts val="1600"/>
              <a:buNone/>
              <a:defRPr sz="1600">
                <a:solidFill>
                  <a:schemeClr val="accent4"/>
                </a:solidFill>
              </a:defRPr>
            </a:lvl1pPr>
            <a:lvl2pPr lvl="1" algn="ctr">
              <a:lnSpc>
                <a:spcPct val="100000"/>
              </a:lnSpc>
              <a:spcBef>
                <a:spcPts val="0"/>
              </a:spcBef>
              <a:spcAft>
                <a:spcPts val="0"/>
              </a:spcAft>
              <a:buClr>
                <a:schemeClr val="accent4"/>
              </a:buClr>
              <a:buSzPts val="1600"/>
              <a:buNone/>
              <a:defRPr sz="1600">
                <a:solidFill>
                  <a:schemeClr val="accent4"/>
                </a:solidFill>
              </a:defRPr>
            </a:lvl2pPr>
            <a:lvl3pPr lvl="2" algn="ctr">
              <a:lnSpc>
                <a:spcPct val="100000"/>
              </a:lnSpc>
              <a:spcBef>
                <a:spcPts val="0"/>
              </a:spcBef>
              <a:spcAft>
                <a:spcPts val="0"/>
              </a:spcAft>
              <a:buClr>
                <a:schemeClr val="accent4"/>
              </a:buClr>
              <a:buSzPts val="1600"/>
              <a:buNone/>
              <a:defRPr sz="1600">
                <a:solidFill>
                  <a:schemeClr val="accent4"/>
                </a:solidFill>
              </a:defRPr>
            </a:lvl3pPr>
            <a:lvl4pPr lvl="3" algn="ctr">
              <a:lnSpc>
                <a:spcPct val="100000"/>
              </a:lnSpc>
              <a:spcBef>
                <a:spcPts val="0"/>
              </a:spcBef>
              <a:spcAft>
                <a:spcPts val="0"/>
              </a:spcAft>
              <a:buClr>
                <a:schemeClr val="accent4"/>
              </a:buClr>
              <a:buSzPts val="1600"/>
              <a:buNone/>
              <a:defRPr sz="1600">
                <a:solidFill>
                  <a:schemeClr val="accent4"/>
                </a:solidFill>
              </a:defRPr>
            </a:lvl4pPr>
            <a:lvl5pPr lvl="4" algn="ctr">
              <a:lnSpc>
                <a:spcPct val="100000"/>
              </a:lnSpc>
              <a:spcBef>
                <a:spcPts val="0"/>
              </a:spcBef>
              <a:spcAft>
                <a:spcPts val="0"/>
              </a:spcAft>
              <a:buClr>
                <a:schemeClr val="accent4"/>
              </a:buClr>
              <a:buSzPts val="1600"/>
              <a:buNone/>
              <a:defRPr sz="1600">
                <a:solidFill>
                  <a:schemeClr val="accent4"/>
                </a:solidFill>
              </a:defRPr>
            </a:lvl5pPr>
            <a:lvl6pPr lvl="5" algn="ctr">
              <a:lnSpc>
                <a:spcPct val="100000"/>
              </a:lnSpc>
              <a:spcBef>
                <a:spcPts val="0"/>
              </a:spcBef>
              <a:spcAft>
                <a:spcPts val="0"/>
              </a:spcAft>
              <a:buClr>
                <a:schemeClr val="accent4"/>
              </a:buClr>
              <a:buSzPts val="1600"/>
              <a:buNone/>
              <a:defRPr sz="1600">
                <a:solidFill>
                  <a:schemeClr val="accent4"/>
                </a:solidFill>
              </a:defRPr>
            </a:lvl6pPr>
            <a:lvl7pPr lvl="6" algn="ctr">
              <a:lnSpc>
                <a:spcPct val="100000"/>
              </a:lnSpc>
              <a:spcBef>
                <a:spcPts val="0"/>
              </a:spcBef>
              <a:spcAft>
                <a:spcPts val="0"/>
              </a:spcAft>
              <a:buClr>
                <a:schemeClr val="accent4"/>
              </a:buClr>
              <a:buSzPts val="1600"/>
              <a:buNone/>
              <a:defRPr sz="1600">
                <a:solidFill>
                  <a:schemeClr val="accent4"/>
                </a:solidFill>
              </a:defRPr>
            </a:lvl7pPr>
            <a:lvl8pPr lvl="7" algn="ctr">
              <a:lnSpc>
                <a:spcPct val="100000"/>
              </a:lnSpc>
              <a:spcBef>
                <a:spcPts val="0"/>
              </a:spcBef>
              <a:spcAft>
                <a:spcPts val="0"/>
              </a:spcAft>
              <a:buClr>
                <a:schemeClr val="accent4"/>
              </a:buClr>
              <a:buSzPts val="1600"/>
              <a:buNone/>
              <a:defRPr sz="1600">
                <a:solidFill>
                  <a:schemeClr val="accent4"/>
                </a:solidFill>
              </a:defRPr>
            </a:lvl8pPr>
            <a:lvl9pPr lvl="8" algn="ctr">
              <a:lnSpc>
                <a:spcPct val="100000"/>
              </a:lnSpc>
              <a:spcBef>
                <a:spcPts val="0"/>
              </a:spcBef>
              <a:spcAft>
                <a:spcPts val="0"/>
              </a:spcAft>
              <a:buClr>
                <a:schemeClr val="accent4"/>
              </a:buClr>
              <a:buSzPts val="1600"/>
              <a:buNone/>
              <a:defRPr sz="1600">
                <a:solidFill>
                  <a:schemeClr val="accent4"/>
                </a:solidFill>
              </a:defRPr>
            </a:lvl9pPr>
          </a:lstStyle>
          <a:p/>
        </p:txBody>
      </p:sp>
      <p:sp>
        <p:nvSpPr>
          <p:cNvPr id="167" name="Google Shape;167;p50"/>
          <p:cNvSpPr txBox="1"/>
          <p:nvPr>
            <p:ph idx="6"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68" name="Google Shape;168;p50"/>
          <p:cNvSpPr/>
          <p:nvPr/>
        </p:nvSpPr>
        <p:spPr>
          <a:xfrm>
            <a:off x="-9525" y="-7450"/>
            <a:ext cx="1295425" cy="742975"/>
          </a:xfrm>
          <a:custGeom>
            <a:rect b="b" l="l" r="r" t="t"/>
            <a:pathLst>
              <a:path extrusionOk="0" h="29719" w="51817">
                <a:moveTo>
                  <a:pt x="1" y="1"/>
                </a:moveTo>
                <a:lnTo>
                  <a:pt x="1" y="29719"/>
                </a:lnTo>
                <a:lnTo>
                  <a:pt x="518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0"/>
          <p:cNvSpPr/>
          <p:nvPr/>
        </p:nvSpPr>
        <p:spPr>
          <a:xfrm>
            <a:off x="1175000" y="-92575"/>
            <a:ext cx="1276675" cy="719750"/>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0"/>
          <p:cNvSpPr/>
          <p:nvPr/>
        </p:nvSpPr>
        <p:spPr>
          <a:xfrm flipH="1">
            <a:off x="1371620" y="232738"/>
            <a:ext cx="229751" cy="262598"/>
          </a:xfrm>
          <a:custGeom>
            <a:rect b="b" l="l" r="r" t="t"/>
            <a:pathLst>
              <a:path extrusionOk="0" h="4180" w="3657">
                <a:moveTo>
                  <a:pt x="1" y="0"/>
                </a:moveTo>
                <a:lnTo>
                  <a:pt x="1" y="4179"/>
                </a:lnTo>
                <a:lnTo>
                  <a:pt x="3656" y="210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50"/>
          <p:cNvSpPr/>
          <p:nvPr/>
        </p:nvSpPr>
        <p:spPr>
          <a:xfrm rot="-5400000">
            <a:off x="143788" y="-215950"/>
            <a:ext cx="988800" cy="875700"/>
          </a:xfrm>
          <a:prstGeom prst="hexagon">
            <a:avLst>
              <a:gd fmla="val 28631"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50"/>
          <p:cNvSpPr/>
          <p:nvPr/>
        </p:nvSpPr>
        <p:spPr>
          <a:xfrm flipH="1" rot="-3573830">
            <a:off x="846669" y="122738"/>
            <a:ext cx="507821" cy="289146"/>
          </a:xfrm>
          <a:custGeom>
            <a:rect b="b" l="l" r="r" t="t"/>
            <a:pathLst>
              <a:path extrusionOk="0" h="11693" w="20539">
                <a:moveTo>
                  <a:pt x="17157" y="0"/>
                </a:moveTo>
                <a:lnTo>
                  <a:pt x="0" y="9775"/>
                </a:lnTo>
                <a:lnTo>
                  <a:pt x="3382" y="11692"/>
                </a:lnTo>
                <a:lnTo>
                  <a:pt x="20538" y="1953"/>
                </a:lnTo>
                <a:lnTo>
                  <a:pt x="171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
    <p:spTree>
      <p:nvGrpSpPr>
        <p:cNvPr id="173" name="Shape 173"/>
        <p:cNvGrpSpPr/>
        <p:nvPr/>
      </p:nvGrpSpPr>
      <p:grpSpPr>
        <a:xfrm>
          <a:off x="0" y="0"/>
          <a:ext cx="0" cy="0"/>
          <a:chOff x="0" y="0"/>
          <a:chExt cx="0" cy="0"/>
        </a:xfrm>
      </p:grpSpPr>
      <p:sp>
        <p:nvSpPr>
          <p:cNvPr id="174" name="Google Shape;174;p51"/>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75" name="Google Shape;175;p51"/>
          <p:cNvSpPr/>
          <p:nvPr/>
        </p:nvSpPr>
        <p:spPr>
          <a:xfrm flipH="1" rot="-5400000">
            <a:off x="-339218" y="326447"/>
            <a:ext cx="1557101" cy="893056"/>
          </a:xfrm>
          <a:custGeom>
            <a:rect b="b" l="l" r="r" t="t"/>
            <a:pathLst>
              <a:path extrusionOk="0" h="29719" w="51817">
                <a:moveTo>
                  <a:pt x="1" y="1"/>
                </a:moveTo>
                <a:lnTo>
                  <a:pt x="1" y="29719"/>
                </a:lnTo>
                <a:lnTo>
                  <a:pt x="518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1"/>
          <p:cNvSpPr/>
          <p:nvPr/>
        </p:nvSpPr>
        <p:spPr>
          <a:xfrm flipH="1" rot="-5400000">
            <a:off x="-444227" y="1752937"/>
            <a:ext cx="1534563" cy="865140"/>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1"/>
          <p:cNvSpPr/>
          <p:nvPr/>
        </p:nvSpPr>
        <p:spPr>
          <a:xfrm rot="-5400000">
            <a:off x="301250" y="1634824"/>
            <a:ext cx="276158" cy="315642"/>
          </a:xfrm>
          <a:custGeom>
            <a:rect b="b" l="l" r="r" t="t"/>
            <a:pathLst>
              <a:path extrusionOk="0" h="4180" w="3657">
                <a:moveTo>
                  <a:pt x="1" y="0"/>
                </a:moveTo>
                <a:lnTo>
                  <a:pt x="1" y="4179"/>
                </a:lnTo>
                <a:lnTo>
                  <a:pt x="3656" y="210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1"/>
          <p:cNvSpPr/>
          <p:nvPr/>
        </p:nvSpPr>
        <p:spPr>
          <a:xfrm flipH="1">
            <a:off x="-325855" y="246680"/>
            <a:ext cx="1188600" cy="1052400"/>
          </a:xfrm>
          <a:prstGeom prst="hexagon">
            <a:avLst>
              <a:gd fmla="val 28631"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1"/>
          <p:cNvSpPr/>
          <p:nvPr/>
        </p:nvSpPr>
        <p:spPr>
          <a:xfrm rot="-1826085">
            <a:off x="17866" y="1154997"/>
            <a:ext cx="610424" cy="347559"/>
          </a:xfrm>
          <a:custGeom>
            <a:rect b="b" l="l" r="r" t="t"/>
            <a:pathLst>
              <a:path extrusionOk="0" h="11693" w="20539">
                <a:moveTo>
                  <a:pt x="17157" y="0"/>
                </a:moveTo>
                <a:lnTo>
                  <a:pt x="0" y="9775"/>
                </a:lnTo>
                <a:lnTo>
                  <a:pt x="3382" y="11692"/>
                </a:lnTo>
                <a:lnTo>
                  <a:pt x="20538" y="1953"/>
                </a:lnTo>
                <a:lnTo>
                  <a:pt x="171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1_1_1">
    <p:spTree>
      <p:nvGrpSpPr>
        <p:cNvPr id="180" name="Shape 180"/>
        <p:cNvGrpSpPr/>
        <p:nvPr/>
      </p:nvGrpSpPr>
      <p:grpSpPr>
        <a:xfrm>
          <a:off x="0" y="0"/>
          <a:ext cx="0" cy="0"/>
          <a:chOff x="0" y="0"/>
          <a:chExt cx="0" cy="0"/>
        </a:xfrm>
      </p:grpSpPr>
      <p:sp>
        <p:nvSpPr>
          <p:cNvPr id="181" name="Google Shape;181;p52"/>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82" name="Google Shape;182;p52"/>
          <p:cNvSpPr/>
          <p:nvPr/>
        </p:nvSpPr>
        <p:spPr>
          <a:xfrm rot="10800000">
            <a:off x="-362980" y="3653935"/>
            <a:ext cx="904200" cy="8037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2"/>
          <p:cNvSpPr/>
          <p:nvPr/>
        </p:nvSpPr>
        <p:spPr>
          <a:xfrm rot="10800000">
            <a:off x="957403" y="4628164"/>
            <a:ext cx="692100" cy="5304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2"/>
          <p:cNvSpPr/>
          <p:nvPr/>
        </p:nvSpPr>
        <p:spPr>
          <a:xfrm rot="-5400000">
            <a:off x="376663" y="3589200"/>
            <a:ext cx="232478" cy="26606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52"/>
          <p:cNvSpPr/>
          <p:nvPr/>
        </p:nvSpPr>
        <p:spPr>
          <a:xfrm rot="-5400000">
            <a:off x="1190718" y="4260285"/>
            <a:ext cx="140009" cy="159672"/>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2"/>
          <p:cNvSpPr/>
          <p:nvPr/>
        </p:nvSpPr>
        <p:spPr>
          <a:xfrm rot="-5400000">
            <a:off x="219500" y="3393571"/>
            <a:ext cx="125709" cy="143688"/>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2"/>
          <p:cNvSpPr/>
          <p:nvPr/>
        </p:nvSpPr>
        <p:spPr>
          <a:xfrm rot="-5400000">
            <a:off x="575176" y="4088017"/>
            <a:ext cx="232891" cy="1931394"/>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2"/>
          <p:cNvSpPr/>
          <p:nvPr/>
        </p:nvSpPr>
        <p:spPr>
          <a:xfrm rot="-5400000">
            <a:off x="734166" y="4453698"/>
            <a:ext cx="1123100" cy="634803"/>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4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52"/>
          <p:cNvSpPr/>
          <p:nvPr/>
        </p:nvSpPr>
        <p:spPr>
          <a:xfrm rot="-5400000">
            <a:off x="-309258" y="3340718"/>
            <a:ext cx="787810" cy="445370"/>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2"/>
          <p:cNvSpPr/>
          <p:nvPr/>
        </p:nvSpPr>
        <p:spPr>
          <a:xfrm rot="10800000">
            <a:off x="-425984" y="4381095"/>
            <a:ext cx="1431600" cy="4617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2"/>
          <p:cNvSpPr/>
          <p:nvPr/>
        </p:nvSpPr>
        <p:spPr>
          <a:xfrm rot="10800000">
            <a:off x="-457248" y="4725651"/>
            <a:ext cx="875700" cy="4356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2"/>
          <p:cNvSpPr/>
          <p:nvPr/>
        </p:nvSpPr>
        <p:spPr>
          <a:xfrm rot="10800000">
            <a:off x="430548" y="3817800"/>
            <a:ext cx="522300" cy="4650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2"/>
          <p:cNvSpPr/>
          <p:nvPr/>
        </p:nvSpPr>
        <p:spPr>
          <a:xfrm rot="10800000">
            <a:off x="7677159" y="-859215"/>
            <a:ext cx="2942065" cy="1678939"/>
          </a:xfrm>
          <a:custGeom>
            <a:rect b="b" l="l" r="r" t="t"/>
            <a:pathLst>
              <a:path extrusionOk="0" h="8656" w="15169">
                <a:moveTo>
                  <a:pt x="7585" y="0"/>
                </a:moveTo>
                <a:lnTo>
                  <a:pt x="0" y="4286"/>
                </a:lnTo>
                <a:lnTo>
                  <a:pt x="7585" y="8656"/>
                </a:lnTo>
                <a:lnTo>
                  <a:pt x="15169" y="4286"/>
                </a:lnTo>
                <a:lnTo>
                  <a:pt x="75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2"/>
          <p:cNvSpPr/>
          <p:nvPr/>
        </p:nvSpPr>
        <p:spPr>
          <a:xfrm rot="10800000">
            <a:off x="8378914" y="257189"/>
            <a:ext cx="304034" cy="347488"/>
          </a:xfrm>
          <a:custGeom>
            <a:rect b="b" l="l" r="r" t="t"/>
            <a:pathLst>
              <a:path extrusionOk="0" h="9895" w="8657">
                <a:moveTo>
                  <a:pt x="8656" y="1"/>
                </a:moveTo>
                <a:lnTo>
                  <a:pt x="0" y="4894"/>
                </a:lnTo>
                <a:lnTo>
                  <a:pt x="8656" y="9895"/>
                </a:lnTo>
                <a:lnTo>
                  <a:pt x="8656" y="1"/>
                </a:lnTo>
                <a:close/>
              </a:path>
            </a:pathLst>
          </a:cu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5" name="Shape 195"/>
        <p:cNvGrpSpPr/>
        <p:nvPr/>
      </p:nvGrpSpPr>
      <p:grpSpPr>
        <a:xfrm>
          <a:off x="0" y="0"/>
          <a:ext cx="0" cy="0"/>
          <a:chOff x="0" y="0"/>
          <a:chExt cx="0" cy="0"/>
        </a:xfrm>
      </p:grpSpPr>
      <p:sp>
        <p:nvSpPr>
          <p:cNvPr id="196" name="Google Shape;196;p53"/>
          <p:cNvSpPr/>
          <p:nvPr/>
        </p:nvSpPr>
        <p:spPr>
          <a:xfrm rot="10800000">
            <a:off x="-385075" y="3537500"/>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53"/>
          <p:cNvSpPr/>
          <p:nvPr/>
        </p:nvSpPr>
        <p:spPr>
          <a:xfrm rot="10800000">
            <a:off x="1026803" y="4579500"/>
            <a:ext cx="740100" cy="5670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53"/>
          <p:cNvSpPr txBox="1"/>
          <p:nvPr>
            <p:ph type="title"/>
          </p:nvPr>
        </p:nvSpPr>
        <p:spPr>
          <a:xfrm>
            <a:off x="1724425" y="765050"/>
            <a:ext cx="4937700" cy="844800"/>
          </a:xfrm>
          <a:prstGeom prst="rect">
            <a:avLst/>
          </a:prstGeom>
          <a:noFill/>
          <a:ln>
            <a:noFill/>
          </a:ln>
        </p:spPr>
        <p:txBody>
          <a:bodyPr anchorCtr="0" anchor="t" bIns="0" lIns="91425" spcFirstLastPara="1" rIns="91425" wrap="square" tIns="0">
            <a:noAutofit/>
          </a:bodyPr>
          <a:lstStyle>
            <a:lvl1pPr lvl="0" algn="l">
              <a:lnSpc>
                <a:spcPct val="100000"/>
              </a:lnSpc>
              <a:spcBef>
                <a:spcPts val="0"/>
              </a:spcBef>
              <a:spcAft>
                <a:spcPts val="0"/>
              </a:spcAft>
              <a:buSzPts val="2800"/>
              <a:buNone/>
              <a:defRPr sz="5500">
                <a:solidFill>
                  <a:schemeClr val="lt2"/>
                </a:solidFill>
              </a:defRPr>
            </a:lvl1pPr>
            <a:lvl2pPr lvl="1" algn="l">
              <a:lnSpc>
                <a:spcPct val="100000"/>
              </a:lnSpc>
              <a:spcBef>
                <a:spcPts val="0"/>
              </a:spcBef>
              <a:spcAft>
                <a:spcPts val="0"/>
              </a:spcAft>
              <a:buSzPts val="2800"/>
              <a:buNone/>
              <a:defRPr sz="5500"/>
            </a:lvl2pPr>
            <a:lvl3pPr lvl="2" algn="l">
              <a:lnSpc>
                <a:spcPct val="100000"/>
              </a:lnSpc>
              <a:spcBef>
                <a:spcPts val="0"/>
              </a:spcBef>
              <a:spcAft>
                <a:spcPts val="0"/>
              </a:spcAft>
              <a:buSzPts val="2800"/>
              <a:buNone/>
              <a:defRPr sz="5500"/>
            </a:lvl3pPr>
            <a:lvl4pPr lvl="3" algn="l">
              <a:lnSpc>
                <a:spcPct val="100000"/>
              </a:lnSpc>
              <a:spcBef>
                <a:spcPts val="0"/>
              </a:spcBef>
              <a:spcAft>
                <a:spcPts val="0"/>
              </a:spcAft>
              <a:buSzPts val="2800"/>
              <a:buNone/>
              <a:defRPr sz="5500"/>
            </a:lvl4pPr>
            <a:lvl5pPr lvl="4" algn="l">
              <a:lnSpc>
                <a:spcPct val="100000"/>
              </a:lnSpc>
              <a:spcBef>
                <a:spcPts val="0"/>
              </a:spcBef>
              <a:spcAft>
                <a:spcPts val="0"/>
              </a:spcAft>
              <a:buSzPts val="2800"/>
              <a:buNone/>
              <a:defRPr sz="5500"/>
            </a:lvl5pPr>
            <a:lvl6pPr lvl="5" algn="l">
              <a:lnSpc>
                <a:spcPct val="100000"/>
              </a:lnSpc>
              <a:spcBef>
                <a:spcPts val="0"/>
              </a:spcBef>
              <a:spcAft>
                <a:spcPts val="0"/>
              </a:spcAft>
              <a:buSzPts val="2800"/>
              <a:buNone/>
              <a:defRPr sz="5500"/>
            </a:lvl6pPr>
            <a:lvl7pPr lvl="6" algn="l">
              <a:lnSpc>
                <a:spcPct val="100000"/>
              </a:lnSpc>
              <a:spcBef>
                <a:spcPts val="0"/>
              </a:spcBef>
              <a:spcAft>
                <a:spcPts val="0"/>
              </a:spcAft>
              <a:buSzPts val="2800"/>
              <a:buNone/>
              <a:defRPr sz="5500"/>
            </a:lvl7pPr>
            <a:lvl8pPr lvl="7" algn="l">
              <a:lnSpc>
                <a:spcPct val="100000"/>
              </a:lnSpc>
              <a:spcBef>
                <a:spcPts val="0"/>
              </a:spcBef>
              <a:spcAft>
                <a:spcPts val="0"/>
              </a:spcAft>
              <a:buSzPts val="2800"/>
              <a:buNone/>
              <a:defRPr sz="5500"/>
            </a:lvl8pPr>
            <a:lvl9pPr lvl="8" algn="l">
              <a:lnSpc>
                <a:spcPct val="100000"/>
              </a:lnSpc>
              <a:spcBef>
                <a:spcPts val="0"/>
              </a:spcBef>
              <a:spcAft>
                <a:spcPts val="0"/>
              </a:spcAft>
              <a:buSzPts val="2800"/>
              <a:buNone/>
              <a:defRPr sz="5500"/>
            </a:lvl9pPr>
          </a:lstStyle>
          <a:p/>
        </p:txBody>
      </p:sp>
      <p:sp>
        <p:nvSpPr>
          <p:cNvPr id="199" name="Google Shape;199;p53"/>
          <p:cNvSpPr txBox="1"/>
          <p:nvPr>
            <p:ph idx="1" type="subTitle"/>
          </p:nvPr>
        </p:nvSpPr>
        <p:spPr>
          <a:xfrm>
            <a:off x="1724425" y="1709928"/>
            <a:ext cx="3099900" cy="143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00" name="Google Shape;200;p53"/>
          <p:cNvSpPr txBox="1"/>
          <p:nvPr/>
        </p:nvSpPr>
        <p:spPr>
          <a:xfrm>
            <a:off x="1724425" y="3588000"/>
            <a:ext cx="4161600" cy="76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lt2"/>
                </a:solidFill>
                <a:latin typeface="Roboto"/>
                <a:ea typeface="Roboto"/>
                <a:cs typeface="Roboto"/>
                <a:sym typeface="Roboto"/>
              </a:rPr>
              <a:t>CREDITS:</a:t>
            </a:r>
            <a:r>
              <a:rPr b="0" i="0" lang="en-US" sz="1100" u="none" cap="none" strike="noStrike">
                <a:solidFill>
                  <a:schemeClr val="dk2"/>
                </a:solidFill>
                <a:latin typeface="Roboto"/>
                <a:ea typeface="Roboto"/>
                <a:cs typeface="Roboto"/>
                <a:sym typeface="Roboto"/>
              </a:rPr>
              <a:t> </a:t>
            </a:r>
            <a:r>
              <a:rPr b="0" i="0" lang="en-US" sz="1100" u="none" cap="none" strike="noStrike">
                <a:solidFill>
                  <a:schemeClr val="dk1"/>
                </a:solidFill>
                <a:latin typeface="Roboto"/>
                <a:ea typeface="Roboto"/>
                <a:cs typeface="Roboto"/>
                <a:sym typeface="Roboto"/>
              </a:rPr>
              <a:t>This presentation template was created by</a:t>
            </a:r>
            <a:r>
              <a:rPr b="0" i="0" lang="en-US" sz="1100" u="none" cap="none" strike="noStrike">
                <a:solidFill>
                  <a:schemeClr val="dk2"/>
                </a:solidFill>
                <a:latin typeface="Roboto"/>
                <a:ea typeface="Roboto"/>
                <a:cs typeface="Roboto"/>
                <a:sym typeface="Roboto"/>
              </a:rPr>
              <a:t> </a:t>
            </a:r>
            <a:r>
              <a:rPr b="1" i="0" lang="en-US" sz="1100" u="none" cap="none" strike="noStrike">
                <a:solidFill>
                  <a:schemeClr val="lt2"/>
                </a:solidFill>
                <a:uFill>
                  <a:noFill/>
                </a:uFill>
                <a:latin typeface="Roboto"/>
                <a:ea typeface="Roboto"/>
                <a:cs typeface="Roboto"/>
                <a:sym typeface="Roboto"/>
                <a:hlinkClick r:id="rId2">
                  <a:extLst>
                    <a:ext uri="{A12FA001-AC4F-418D-AE19-62706E023703}">
                      <ahyp:hlinkClr val="tx"/>
                    </a:ext>
                  </a:extLst>
                </a:hlinkClick>
              </a:rPr>
              <a:t>Slidesgo</a:t>
            </a:r>
            <a:r>
              <a:rPr b="0" i="0" lang="en-US" sz="1100" u="none" cap="none" strike="noStrike">
                <a:solidFill>
                  <a:schemeClr val="dk1"/>
                </a:solidFill>
                <a:latin typeface="Roboto"/>
                <a:ea typeface="Roboto"/>
                <a:cs typeface="Roboto"/>
                <a:sym typeface="Roboto"/>
              </a:rPr>
              <a:t>, including icons by</a:t>
            </a:r>
            <a:r>
              <a:rPr b="0" i="0" lang="en-US" sz="1100" u="none" cap="none" strike="noStrike">
                <a:solidFill>
                  <a:schemeClr val="dk2"/>
                </a:solidFill>
                <a:latin typeface="Roboto"/>
                <a:ea typeface="Roboto"/>
                <a:cs typeface="Roboto"/>
                <a:sym typeface="Roboto"/>
              </a:rPr>
              <a:t> </a:t>
            </a:r>
            <a:r>
              <a:rPr b="1" i="0" lang="en-US" sz="1100" u="none" cap="none" strike="noStrike">
                <a:solidFill>
                  <a:schemeClr val="lt2"/>
                </a:solidFill>
                <a:uFill>
                  <a:noFill/>
                </a:uFill>
                <a:latin typeface="Roboto"/>
                <a:ea typeface="Roboto"/>
                <a:cs typeface="Roboto"/>
                <a:sym typeface="Roboto"/>
                <a:hlinkClick r:id="rId3">
                  <a:extLst>
                    <a:ext uri="{A12FA001-AC4F-418D-AE19-62706E023703}">
                      <ahyp:hlinkClr val="tx"/>
                    </a:ext>
                  </a:extLst>
                </a:hlinkClick>
              </a:rPr>
              <a:t>Flaticon</a:t>
            </a:r>
            <a:r>
              <a:rPr b="0" i="0" lang="en-US" sz="1100" u="none" cap="none" strike="noStrike">
                <a:solidFill>
                  <a:schemeClr val="dk1"/>
                </a:solidFill>
                <a:latin typeface="Roboto"/>
                <a:ea typeface="Roboto"/>
                <a:cs typeface="Roboto"/>
                <a:sym typeface="Roboto"/>
              </a:rPr>
              <a:t>, infographics &amp; images by</a:t>
            </a:r>
            <a:r>
              <a:rPr b="0" i="0" lang="en-US" sz="1100" u="none" cap="none" strike="noStrike">
                <a:solidFill>
                  <a:schemeClr val="dk2"/>
                </a:solidFill>
                <a:latin typeface="Roboto"/>
                <a:ea typeface="Roboto"/>
                <a:cs typeface="Roboto"/>
                <a:sym typeface="Roboto"/>
              </a:rPr>
              <a:t> </a:t>
            </a:r>
            <a:r>
              <a:rPr b="1" i="0" lang="en-US" sz="1100" u="none" cap="none" strike="noStrike">
                <a:solidFill>
                  <a:schemeClr val="lt2"/>
                </a:solidFill>
                <a:uFill>
                  <a:noFill/>
                </a:uFill>
                <a:latin typeface="Roboto"/>
                <a:ea typeface="Roboto"/>
                <a:cs typeface="Roboto"/>
                <a:sym typeface="Roboto"/>
                <a:hlinkClick r:id="rId4">
                  <a:extLst>
                    <a:ext uri="{A12FA001-AC4F-418D-AE19-62706E023703}">
                      <ahyp:hlinkClr val="tx"/>
                    </a:ext>
                  </a:extLst>
                </a:hlinkClick>
              </a:rPr>
              <a:t>Freepik</a:t>
            </a:r>
            <a:r>
              <a:rPr b="1" i="0" lang="en-US" sz="1100" u="none" cap="none" strike="noStrike">
                <a:solidFill>
                  <a:schemeClr val="dk2"/>
                </a:solidFill>
                <a:latin typeface="Roboto"/>
                <a:ea typeface="Roboto"/>
                <a:cs typeface="Roboto"/>
                <a:sym typeface="Roboto"/>
              </a:rPr>
              <a:t> </a:t>
            </a:r>
            <a:r>
              <a:rPr b="0" i="0" lang="en-US" sz="1100" u="none" cap="none" strike="noStrike">
                <a:solidFill>
                  <a:schemeClr val="dk1"/>
                </a:solidFill>
                <a:latin typeface="Roboto"/>
                <a:ea typeface="Roboto"/>
                <a:cs typeface="Roboto"/>
                <a:sym typeface="Roboto"/>
              </a:rPr>
              <a:t>and illustrations by</a:t>
            </a:r>
            <a:r>
              <a:rPr b="0" i="0" lang="en-US" sz="1100" u="none" cap="none" strike="noStrike">
                <a:solidFill>
                  <a:schemeClr val="dk2"/>
                </a:solidFill>
                <a:latin typeface="Roboto"/>
                <a:ea typeface="Roboto"/>
                <a:cs typeface="Roboto"/>
                <a:sym typeface="Roboto"/>
              </a:rPr>
              <a:t> </a:t>
            </a:r>
            <a:r>
              <a:rPr b="1" i="0" lang="en-US" sz="1100" u="none" cap="none" strike="noStrike">
                <a:solidFill>
                  <a:schemeClr val="lt2"/>
                </a:solidFill>
                <a:uFill>
                  <a:noFill/>
                </a:uFill>
                <a:latin typeface="Roboto"/>
                <a:ea typeface="Roboto"/>
                <a:cs typeface="Roboto"/>
                <a:sym typeface="Roboto"/>
                <a:hlinkClick r:id="rId5">
                  <a:extLst>
                    <a:ext uri="{A12FA001-AC4F-418D-AE19-62706E023703}">
                      <ahyp:hlinkClr val="tx"/>
                    </a:ext>
                  </a:extLst>
                </a:hlinkClick>
              </a:rPr>
              <a:t>Stories</a:t>
            </a:r>
            <a:endParaRPr b="1" i="0" sz="1400" u="none" cap="none" strike="noStrike">
              <a:solidFill>
                <a:schemeClr val="lt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Roboto"/>
              <a:ea typeface="Roboto"/>
              <a:cs typeface="Roboto"/>
              <a:sym typeface="Roboto"/>
            </a:endParaRPr>
          </a:p>
        </p:txBody>
      </p:sp>
      <p:sp>
        <p:nvSpPr>
          <p:cNvPr id="201" name="Google Shape;201;p53"/>
          <p:cNvSpPr/>
          <p:nvPr/>
        </p:nvSpPr>
        <p:spPr>
          <a:xfrm rot="-5400000">
            <a:off x="-436590" y="2454267"/>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3"/>
          <p:cNvSpPr/>
          <p:nvPr/>
        </p:nvSpPr>
        <p:spPr>
          <a:xfrm rot="-5400000">
            <a:off x="405866" y="3010057"/>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53"/>
          <p:cNvSpPr/>
          <p:nvPr/>
        </p:nvSpPr>
        <p:spPr>
          <a:xfrm rot="-5400000">
            <a:off x="1276328" y="4185973"/>
            <a:ext cx="149713" cy="170739"/>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53"/>
          <p:cNvSpPr/>
          <p:nvPr/>
        </p:nvSpPr>
        <p:spPr>
          <a:xfrm rot="-5400000">
            <a:off x="237813" y="2800874"/>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3"/>
          <p:cNvSpPr/>
          <p:nvPr/>
        </p:nvSpPr>
        <p:spPr>
          <a:xfrm rot="-5400000">
            <a:off x="618149" y="4001754"/>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53"/>
          <p:cNvSpPr/>
          <p:nvPr/>
        </p:nvSpPr>
        <p:spPr>
          <a:xfrm rot="-5400000">
            <a:off x="788136" y="4392779"/>
            <a:ext cx="1200941" cy="67880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4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53"/>
          <p:cNvSpPr/>
          <p:nvPr/>
        </p:nvSpPr>
        <p:spPr>
          <a:xfrm rot="10800000">
            <a:off x="-185775" y="3249525"/>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53"/>
          <p:cNvSpPr/>
          <p:nvPr/>
        </p:nvSpPr>
        <p:spPr>
          <a:xfrm rot="-5400000">
            <a:off x="-327601" y="2744358"/>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53"/>
          <p:cNvSpPr/>
          <p:nvPr/>
        </p:nvSpPr>
        <p:spPr>
          <a:xfrm rot="10800000">
            <a:off x="-452500" y="4315050"/>
            <a:ext cx="1530900" cy="493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53"/>
          <p:cNvSpPr/>
          <p:nvPr/>
        </p:nvSpPr>
        <p:spPr>
          <a:xfrm rot="10800000">
            <a:off x="-485750" y="4683474"/>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53"/>
          <p:cNvSpPr/>
          <p:nvPr/>
        </p:nvSpPr>
        <p:spPr>
          <a:xfrm rot="10800000">
            <a:off x="463375" y="3712950"/>
            <a:ext cx="558600" cy="4971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12" name="Shape 212"/>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213" name="Shape 213"/>
        <p:cNvGrpSpPr/>
        <p:nvPr/>
      </p:nvGrpSpPr>
      <p:grpSpPr>
        <a:xfrm>
          <a:off x="0" y="0"/>
          <a:ext cx="0" cy="0"/>
          <a:chOff x="0" y="0"/>
          <a:chExt cx="0" cy="0"/>
        </a:xfrm>
      </p:grpSpPr>
      <p:grpSp>
        <p:nvGrpSpPr>
          <p:cNvPr id="214" name="Google Shape;214;p55"/>
          <p:cNvGrpSpPr/>
          <p:nvPr/>
        </p:nvGrpSpPr>
        <p:grpSpPr>
          <a:xfrm>
            <a:off x="-487790" y="2270002"/>
            <a:ext cx="2261043" cy="3062649"/>
            <a:chOff x="2505100" y="1079377"/>
            <a:chExt cx="2261043" cy="3062649"/>
          </a:xfrm>
        </p:grpSpPr>
        <p:sp>
          <p:nvSpPr>
            <p:cNvPr id="215" name="Google Shape;215;p55"/>
            <p:cNvSpPr/>
            <p:nvPr/>
          </p:nvSpPr>
          <p:spPr>
            <a:xfrm rot="10800000">
              <a:off x="2605775" y="2346875"/>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55"/>
            <p:cNvSpPr/>
            <p:nvPr/>
          </p:nvSpPr>
          <p:spPr>
            <a:xfrm rot="10800000">
              <a:off x="4017653" y="3388875"/>
              <a:ext cx="740100" cy="5670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55"/>
            <p:cNvSpPr/>
            <p:nvPr/>
          </p:nvSpPr>
          <p:spPr>
            <a:xfrm rot="-5400000">
              <a:off x="2554260" y="1263642"/>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55"/>
            <p:cNvSpPr/>
            <p:nvPr/>
          </p:nvSpPr>
          <p:spPr>
            <a:xfrm rot="-5400000">
              <a:off x="3396716" y="1819432"/>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55"/>
            <p:cNvSpPr/>
            <p:nvPr/>
          </p:nvSpPr>
          <p:spPr>
            <a:xfrm rot="-5400000">
              <a:off x="4267178" y="2995348"/>
              <a:ext cx="149713" cy="170739"/>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5"/>
            <p:cNvSpPr/>
            <p:nvPr/>
          </p:nvSpPr>
          <p:spPr>
            <a:xfrm rot="-5400000">
              <a:off x="3228663" y="1610249"/>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55"/>
            <p:cNvSpPr/>
            <p:nvPr/>
          </p:nvSpPr>
          <p:spPr>
            <a:xfrm rot="-5400000">
              <a:off x="3608999" y="2811129"/>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5"/>
            <p:cNvSpPr/>
            <p:nvPr/>
          </p:nvSpPr>
          <p:spPr>
            <a:xfrm rot="-5400000">
              <a:off x="3778986" y="3202154"/>
              <a:ext cx="1200941" cy="67880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4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5"/>
            <p:cNvSpPr/>
            <p:nvPr/>
          </p:nvSpPr>
          <p:spPr>
            <a:xfrm rot="10800000">
              <a:off x="2805075" y="2058900"/>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55"/>
            <p:cNvSpPr/>
            <p:nvPr/>
          </p:nvSpPr>
          <p:spPr>
            <a:xfrm rot="-5400000">
              <a:off x="2663249" y="1553733"/>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55"/>
            <p:cNvSpPr/>
            <p:nvPr/>
          </p:nvSpPr>
          <p:spPr>
            <a:xfrm rot="10800000">
              <a:off x="2538350" y="3124425"/>
              <a:ext cx="1530900" cy="493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55"/>
            <p:cNvSpPr/>
            <p:nvPr/>
          </p:nvSpPr>
          <p:spPr>
            <a:xfrm rot="10800000">
              <a:off x="2505100" y="3492849"/>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55"/>
            <p:cNvSpPr/>
            <p:nvPr/>
          </p:nvSpPr>
          <p:spPr>
            <a:xfrm rot="10800000">
              <a:off x="3454225" y="2522325"/>
              <a:ext cx="558600" cy="4971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 name="Google Shape;228;p55"/>
          <p:cNvGrpSpPr/>
          <p:nvPr/>
        </p:nvGrpSpPr>
        <p:grpSpPr>
          <a:xfrm rot="10800000">
            <a:off x="7372375" y="-187448"/>
            <a:ext cx="2261043" cy="3062649"/>
            <a:chOff x="2505100" y="1079377"/>
            <a:chExt cx="2261043" cy="3062649"/>
          </a:xfrm>
        </p:grpSpPr>
        <p:sp>
          <p:nvSpPr>
            <p:cNvPr id="229" name="Google Shape;229;p55"/>
            <p:cNvSpPr/>
            <p:nvPr/>
          </p:nvSpPr>
          <p:spPr>
            <a:xfrm rot="10800000">
              <a:off x="2605775" y="2346875"/>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5"/>
            <p:cNvSpPr/>
            <p:nvPr/>
          </p:nvSpPr>
          <p:spPr>
            <a:xfrm rot="10800000">
              <a:off x="4017653" y="3388875"/>
              <a:ext cx="740100" cy="5670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5"/>
            <p:cNvSpPr/>
            <p:nvPr/>
          </p:nvSpPr>
          <p:spPr>
            <a:xfrm rot="-5400000">
              <a:off x="2554260" y="1263642"/>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5"/>
            <p:cNvSpPr/>
            <p:nvPr/>
          </p:nvSpPr>
          <p:spPr>
            <a:xfrm rot="-5400000">
              <a:off x="3396716" y="1819432"/>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5"/>
            <p:cNvSpPr/>
            <p:nvPr/>
          </p:nvSpPr>
          <p:spPr>
            <a:xfrm rot="-5400000">
              <a:off x="4267178" y="2995348"/>
              <a:ext cx="149713" cy="170739"/>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5"/>
            <p:cNvSpPr/>
            <p:nvPr/>
          </p:nvSpPr>
          <p:spPr>
            <a:xfrm rot="-5400000">
              <a:off x="3228663" y="1610249"/>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5"/>
            <p:cNvSpPr/>
            <p:nvPr/>
          </p:nvSpPr>
          <p:spPr>
            <a:xfrm rot="-5400000">
              <a:off x="3608999" y="2811129"/>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5"/>
            <p:cNvSpPr/>
            <p:nvPr/>
          </p:nvSpPr>
          <p:spPr>
            <a:xfrm rot="-5400000">
              <a:off x="3778986" y="3202154"/>
              <a:ext cx="1200941" cy="67880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4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5"/>
            <p:cNvSpPr/>
            <p:nvPr/>
          </p:nvSpPr>
          <p:spPr>
            <a:xfrm rot="10800000">
              <a:off x="2805075" y="2058900"/>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5"/>
            <p:cNvSpPr/>
            <p:nvPr/>
          </p:nvSpPr>
          <p:spPr>
            <a:xfrm rot="-5400000">
              <a:off x="2663249" y="1553733"/>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55"/>
            <p:cNvSpPr/>
            <p:nvPr/>
          </p:nvSpPr>
          <p:spPr>
            <a:xfrm rot="10800000">
              <a:off x="2538350" y="3124425"/>
              <a:ext cx="1530900" cy="493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55"/>
            <p:cNvSpPr/>
            <p:nvPr/>
          </p:nvSpPr>
          <p:spPr>
            <a:xfrm rot="10800000">
              <a:off x="2505100" y="3492849"/>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55"/>
            <p:cNvSpPr/>
            <p:nvPr/>
          </p:nvSpPr>
          <p:spPr>
            <a:xfrm rot="10800000">
              <a:off x="3454225" y="2522325"/>
              <a:ext cx="558600" cy="4971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 name="Shape 19"/>
        <p:cNvGrpSpPr/>
        <p:nvPr/>
      </p:nvGrpSpPr>
      <p:grpSpPr>
        <a:xfrm>
          <a:off x="0" y="0"/>
          <a:ext cx="0" cy="0"/>
          <a:chOff x="0" y="0"/>
          <a:chExt cx="0" cy="0"/>
        </a:xfrm>
      </p:grpSpPr>
      <p:sp>
        <p:nvSpPr>
          <p:cNvPr id="20" name="Google Shape;20;p40"/>
          <p:cNvSpPr txBox="1"/>
          <p:nvPr>
            <p:ph type="title"/>
          </p:nvPr>
        </p:nvSpPr>
        <p:spPr>
          <a:xfrm>
            <a:off x="718125" y="1545000"/>
            <a:ext cx="3503100" cy="493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2"/>
              </a:buClr>
              <a:buSzPts val="4900"/>
              <a:buNone/>
              <a:defRPr sz="4100">
                <a:solidFill>
                  <a:schemeClr val="lt2"/>
                </a:solidFill>
              </a:defRPr>
            </a:lvl1pPr>
            <a:lvl2pPr lvl="1" algn="r">
              <a:lnSpc>
                <a:spcPct val="100000"/>
              </a:lnSpc>
              <a:spcBef>
                <a:spcPts val="0"/>
              </a:spcBef>
              <a:spcAft>
                <a:spcPts val="0"/>
              </a:spcAft>
              <a:buSzPts val="4200"/>
              <a:buNone/>
              <a:defRPr sz="4200"/>
            </a:lvl2pPr>
            <a:lvl3pPr lvl="2" algn="r">
              <a:lnSpc>
                <a:spcPct val="100000"/>
              </a:lnSpc>
              <a:spcBef>
                <a:spcPts val="0"/>
              </a:spcBef>
              <a:spcAft>
                <a:spcPts val="0"/>
              </a:spcAft>
              <a:buSzPts val="4200"/>
              <a:buNone/>
              <a:defRPr sz="4200"/>
            </a:lvl3pPr>
            <a:lvl4pPr lvl="3" algn="r">
              <a:lnSpc>
                <a:spcPct val="100000"/>
              </a:lnSpc>
              <a:spcBef>
                <a:spcPts val="0"/>
              </a:spcBef>
              <a:spcAft>
                <a:spcPts val="0"/>
              </a:spcAft>
              <a:buSzPts val="4200"/>
              <a:buNone/>
              <a:defRPr sz="4200"/>
            </a:lvl4pPr>
            <a:lvl5pPr lvl="4" algn="r">
              <a:lnSpc>
                <a:spcPct val="100000"/>
              </a:lnSpc>
              <a:spcBef>
                <a:spcPts val="0"/>
              </a:spcBef>
              <a:spcAft>
                <a:spcPts val="0"/>
              </a:spcAft>
              <a:buSzPts val="4200"/>
              <a:buNone/>
              <a:defRPr sz="4200"/>
            </a:lvl5pPr>
            <a:lvl6pPr lvl="5" algn="r">
              <a:lnSpc>
                <a:spcPct val="100000"/>
              </a:lnSpc>
              <a:spcBef>
                <a:spcPts val="0"/>
              </a:spcBef>
              <a:spcAft>
                <a:spcPts val="0"/>
              </a:spcAft>
              <a:buSzPts val="4200"/>
              <a:buNone/>
              <a:defRPr sz="4200"/>
            </a:lvl6pPr>
            <a:lvl7pPr lvl="6" algn="r">
              <a:lnSpc>
                <a:spcPct val="100000"/>
              </a:lnSpc>
              <a:spcBef>
                <a:spcPts val="0"/>
              </a:spcBef>
              <a:spcAft>
                <a:spcPts val="0"/>
              </a:spcAft>
              <a:buSzPts val="4200"/>
              <a:buNone/>
              <a:defRPr sz="4200"/>
            </a:lvl7pPr>
            <a:lvl8pPr lvl="7" algn="r">
              <a:lnSpc>
                <a:spcPct val="100000"/>
              </a:lnSpc>
              <a:spcBef>
                <a:spcPts val="0"/>
              </a:spcBef>
              <a:spcAft>
                <a:spcPts val="0"/>
              </a:spcAft>
              <a:buSzPts val="4200"/>
              <a:buNone/>
              <a:defRPr sz="4200"/>
            </a:lvl8pPr>
            <a:lvl9pPr lvl="8" algn="r">
              <a:lnSpc>
                <a:spcPct val="100000"/>
              </a:lnSpc>
              <a:spcBef>
                <a:spcPts val="0"/>
              </a:spcBef>
              <a:spcAft>
                <a:spcPts val="0"/>
              </a:spcAft>
              <a:buSzPts val="4200"/>
              <a:buNone/>
              <a:defRPr sz="4200"/>
            </a:lvl9pPr>
          </a:lstStyle>
          <a:p/>
        </p:txBody>
      </p:sp>
      <p:sp>
        <p:nvSpPr>
          <p:cNvPr id="21" name="Google Shape;21;p40"/>
          <p:cNvSpPr txBox="1"/>
          <p:nvPr>
            <p:ph idx="1" type="subTitle"/>
          </p:nvPr>
        </p:nvSpPr>
        <p:spPr>
          <a:xfrm>
            <a:off x="1199700" y="2245950"/>
            <a:ext cx="3021600" cy="123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300"/>
              <a:buNone/>
              <a:defRPr sz="16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22" name="Google Shape;22;p40"/>
          <p:cNvSpPr/>
          <p:nvPr/>
        </p:nvSpPr>
        <p:spPr>
          <a:xfrm flipH="1">
            <a:off x="6381777" y="-275"/>
            <a:ext cx="2760421" cy="1583205"/>
          </a:xfrm>
          <a:custGeom>
            <a:rect b="b" l="l" r="r" t="t"/>
            <a:pathLst>
              <a:path extrusionOk="0" h="29719" w="51817">
                <a:moveTo>
                  <a:pt x="1" y="1"/>
                </a:moveTo>
                <a:lnTo>
                  <a:pt x="1" y="29719"/>
                </a:lnTo>
                <a:lnTo>
                  <a:pt x="518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0"/>
          <p:cNvSpPr/>
          <p:nvPr/>
        </p:nvSpPr>
        <p:spPr>
          <a:xfrm rot="5400000">
            <a:off x="7509411" y="526168"/>
            <a:ext cx="1846200" cy="723000"/>
          </a:xfrm>
          <a:prstGeom prst="homePlate">
            <a:avLst>
              <a:gd fmla="val 2760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0"/>
          <p:cNvSpPr/>
          <p:nvPr/>
        </p:nvSpPr>
        <p:spPr>
          <a:xfrm rot="3551567">
            <a:off x="6651766" y="-244298"/>
            <a:ext cx="1902168" cy="1075104"/>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0"/>
          <p:cNvSpPr/>
          <p:nvPr/>
        </p:nvSpPr>
        <p:spPr>
          <a:xfrm flipH="1" rot="10800000">
            <a:off x="5" y="3941876"/>
            <a:ext cx="2095220" cy="1201613"/>
          </a:xfrm>
          <a:custGeom>
            <a:rect b="b" l="l" r="r" t="t"/>
            <a:pathLst>
              <a:path extrusionOk="0" h="29719" w="51817">
                <a:moveTo>
                  <a:pt x="1" y="1"/>
                </a:moveTo>
                <a:lnTo>
                  <a:pt x="1" y="29719"/>
                </a:lnTo>
                <a:lnTo>
                  <a:pt x="518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0"/>
          <p:cNvSpPr/>
          <p:nvPr/>
        </p:nvSpPr>
        <p:spPr>
          <a:xfrm flipH="1">
            <a:off x="394274" y="4114800"/>
            <a:ext cx="527530" cy="602694"/>
          </a:xfrm>
          <a:custGeom>
            <a:rect b="b" l="l" r="r" t="t"/>
            <a:pathLst>
              <a:path extrusionOk="0" h="8299" w="7264">
                <a:moveTo>
                  <a:pt x="1" y="0"/>
                </a:moveTo>
                <a:lnTo>
                  <a:pt x="1" y="8299"/>
                </a:lnTo>
                <a:lnTo>
                  <a:pt x="7264" y="4191"/>
                </a:lnTo>
                <a:lnTo>
                  <a:pt x="1" y="0"/>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41"/>
          <p:cNvSpPr txBox="1"/>
          <p:nvPr>
            <p:ph type="ctrTitle"/>
          </p:nvPr>
        </p:nvSpPr>
        <p:spPr>
          <a:xfrm flipH="1">
            <a:off x="1876125" y="2840625"/>
            <a:ext cx="21018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1pPr>
            <a:lvl2pPr lvl="1"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2pPr>
            <a:lvl3pPr lvl="2"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3pPr>
            <a:lvl4pPr lvl="3"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4pPr>
            <a:lvl5pPr lvl="4"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5pPr>
            <a:lvl6pPr lvl="5"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6pPr>
            <a:lvl7pPr lvl="6"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7pPr>
            <a:lvl8pPr lvl="7"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8pPr>
            <a:lvl9pPr lvl="8"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9pPr>
          </a:lstStyle>
          <a:p/>
        </p:txBody>
      </p:sp>
      <p:sp>
        <p:nvSpPr>
          <p:cNvPr id="29" name="Google Shape;29;p41"/>
          <p:cNvSpPr txBox="1"/>
          <p:nvPr>
            <p:ph idx="1" type="subTitle"/>
          </p:nvPr>
        </p:nvSpPr>
        <p:spPr>
          <a:xfrm flipH="1">
            <a:off x="1876125" y="3433300"/>
            <a:ext cx="2101800" cy="6738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20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0" name="Google Shape;30;p41"/>
          <p:cNvSpPr txBox="1"/>
          <p:nvPr>
            <p:ph idx="2" type="ctrTitle"/>
          </p:nvPr>
        </p:nvSpPr>
        <p:spPr>
          <a:xfrm flipH="1">
            <a:off x="5166075" y="2840625"/>
            <a:ext cx="21018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1pPr>
            <a:lvl2pPr lvl="1"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2pPr>
            <a:lvl3pPr lvl="2"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3pPr>
            <a:lvl4pPr lvl="3"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4pPr>
            <a:lvl5pPr lvl="4"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5pPr>
            <a:lvl6pPr lvl="5"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6pPr>
            <a:lvl7pPr lvl="6"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7pPr>
            <a:lvl8pPr lvl="7"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8pPr>
            <a:lvl9pPr lvl="8"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9pPr>
          </a:lstStyle>
          <a:p/>
        </p:txBody>
      </p:sp>
      <p:sp>
        <p:nvSpPr>
          <p:cNvPr id="31" name="Google Shape;31;p41"/>
          <p:cNvSpPr txBox="1"/>
          <p:nvPr>
            <p:ph idx="3" type="subTitle"/>
          </p:nvPr>
        </p:nvSpPr>
        <p:spPr>
          <a:xfrm flipH="1">
            <a:off x="5166075" y="3433300"/>
            <a:ext cx="2101800" cy="6738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20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2" name="Google Shape;32;p41"/>
          <p:cNvSpPr txBox="1"/>
          <p:nvPr>
            <p:ph idx="4"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3" name="Google Shape;33;p41"/>
          <p:cNvSpPr/>
          <p:nvPr/>
        </p:nvSpPr>
        <p:spPr>
          <a:xfrm rot="-5400000">
            <a:off x="8478122" y="3677176"/>
            <a:ext cx="1331100" cy="11817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1"/>
          <p:cNvSpPr/>
          <p:nvPr/>
        </p:nvSpPr>
        <p:spPr>
          <a:xfrm>
            <a:off x="8715300" y="4697084"/>
            <a:ext cx="200219" cy="229143"/>
          </a:xfrm>
          <a:custGeom>
            <a:rect b="b" l="l" r="r" t="t"/>
            <a:pathLst>
              <a:path extrusionOk="0" h="7740" w="6763">
                <a:moveTo>
                  <a:pt x="6763" y="1"/>
                </a:moveTo>
                <a:lnTo>
                  <a:pt x="0" y="3918"/>
                </a:lnTo>
                <a:lnTo>
                  <a:pt x="6763" y="7740"/>
                </a:lnTo>
                <a:lnTo>
                  <a:pt x="6763"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1"/>
          <p:cNvSpPr/>
          <p:nvPr/>
        </p:nvSpPr>
        <p:spPr>
          <a:xfrm rot="-5400000">
            <a:off x="8120578" y="3657352"/>
            <a:ext cx="933000" cy="4737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1"/>
          <p:cNvSpPr/>
          <p:nvPr/>
        </p:nvSpPr>
        <p:spPr>
          <a:xfrm flipH="1" rot="-3539287">
            <a:off x="8059528" y="3067133"/>
            <a:ext cx="1511792" cy="852302"/>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1"/>
          <p:cNvSpPr/>
          <p:nvPr/>
        </p:nvSpPr>
        <p:spPr>
          <a:xfrm flipH="1" rot="-5400000">
            <a:off x="-457954" y="450059"/>
            <a:ext cx="2119574" cy="1215656"/>
          </a:xfrm>
          <a:custGeom>
            <a:rect b="b" l="l" r="r" t="t"/>
            <a:pathLst>
              <a:path extrusionOk="0" h="29719" w="51817">
                <a:moveTo>
                  <a:pt x="1" y="1"/>
                </a:moveTo>
                <a:lnTo>
                  <a:pt x="1" y="29719"/>
                </a:lnTo>
                <a:lnTo>
                  <a:pt x="518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1"/>
          <p:cNvSpPr/>
          <p:nvPr/>
        </p:nvSpPr>
        <p:spPr>
          <a:xfrm flipH="1" rot="-5400000">
            <a:off x="-600899" y="2391869"/>
            <a:ext cx="2088896" cy="1177655"/>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1"/>
          <p:cNvSpPr/>
          <p:nvPr/>
        </p:nvSpPr>
        <p:spPr>
          <a:xfrm rot="-5400000">
            <a:off x="413880" y="2231091"/>
            <a:ext cx="375921" cy="429673"/>
          </a:xfrm>
          <a:custGeom>
            <a:rect b="b" l="l" r="r" t="t"/>
            <a:pathLst>
              <a:path extrusionOk="0" h="4180" w="3657">
                <a:moveTo>
                  <a:pt x="1" y="0"/>
                </a:moveTo>
                <a:lnTo>
                  <a:pt x="1" y="4179"/>
                </a:lnTo>
                <a:lnTo>
                  <a:pt x="3656" y="210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1"/>
          <p:cNvSpPr/>
          <p:nvPr/>
        </p:nvSpPr>
        <p:spPr>
          <a:xfrm flipH="1">
            <a:off x="-439681" y="341482"/>
            <a:ext cx="1617900" cy="1432800"/>
          </a:xfrm>
          <a:prstGeom prst="hexagon">
            <a:avLst>
              <a:gd fmla="val 28631"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1"/>
          <p:cNvSpPr/>
          <p:nvPr/>
        </p:nvSpPr>
        <p:spPr>
          <a:xfrm rot="-1826091">
            <a:off x="28126" y="1577939"/>
            <a:ext cx="830893" cy="473113"/>
          </a:xfrm>
          <a:custGeom>
            <a:rect b="b" l="l" r="r" t="t"/>
            <a:pathLst>
              <a:path extrusionOk="0" h="11693" w="20539">
                <a:moveTo>
                  <a:pt x="17157" y="0"/>
                </a:moveTo>
                <a:lnTo>
                  <a:pt x="0" y="9775"/>
                </a:lnTo>
                <a:lnTo>
                  <a:pt x="3382" y="11692"/>
                </a:lnTo>
                <a:lnTo>
                  <a:pt x="20538" y="1953"/>
                </a:lnTo>
                <a:lnTo>
                  <a:pt x="171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42"/>
          <p:cNvSpPr txBox="1"/>
          <p:nvPr>
            <p:ph type="title"/>
          </p:nvPr>
        </p:nvSpPr>
        <p:spPr>
          <a:xfrm>
            <a:off x="1388100" y="1519725"/>
            <a:ext cx="6367800" cy="13557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Clr>
                <a:schemeClr val="lt2"/>
              </a:buClr>
              <a:buSzPts val="4800"/>
              <a:buNone/>
              <a:defRPr sz="9600">
                <a:solidFill>
                  <a:schemeClr val="lt2"/>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4" name="Google Shape;44;p42"/>
          <p:cNvSpPr txBox="1"/>
          <p:nvPr>
            <p:ph idx="1" type="subTitle"/>
          </p:nvPr>
        </p:nvSpPr>
        <p:spPr>
          <a:xfrm>
            <a:off x="2369700" y="2916825"/>
            <a:ext cx="4404600" cy="9606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SzPts val="1400"/>
              <a:buNone/>
              <a:defRPr>
                <a:latin typeface="Montserrat Medium"/>
                <a:ea typeface="Montserrat Medium"/>
                <a:cs typeface="Montserrat Medium"/>
                <a:sym typeface="Montserrat Medium"/>
              </a:defRPr>
            </a:lvl2pPr>
            <a:lvl3pPr lvl="2" algn="l">
              <a:lnSpc>
                <a:spcPct val="100000"/>
              </a:lnSpc>
              <a:spcBef>
                <a:spcPts val="1600"/>
              </a:spcBef>
              <a:spcAft>
                <a:spcPts val="0"/>
              </a:spcAft>
              <a:buSzPts val="1400"/>
              <a:buNone/>
              <a:defRPr>
                <a:latin typeface="Montserrat Medium"/>
                <a:ea typeface="Montserrat Medium"/>
                <a:cs typeface="Montserrat Medium"/>
                <a:sym typeface="Montserrat Medium"/>
              </a:defRPr>
            </a:lvl3pPr>
            <a:lvl4pPr lvl="3" algn="l">
              <a:lnSpc>
                <a:spcPct val="100000"/>
              </a:lnSpc>
              <a:spcBef>
                <a:spcPts val="1600"/>
              </a:spcBef>
              <a:spcAft>
                <a:spcPts val="0"/>
              </a:spcAft>
              <a:buSzPts val="1400"/>
              <a:buNone/>
              <a:defRPr>
                <a:latin typeface="Montserrat Medium"/>
                <a:ea typeface="Montserrat Medium"/>
                <a:cs typeface="Montserrat Medium"/>
                <a:sym typeface="Montserrat Medium"/>
              </a:defRPr>
            </a:lvl4pPr>
            <a:lvl5pPr lvl="4" algn="l">
              <a:lnSpc>
                <a:spcPct val="100000"/>
              </a:lnSpc>
              <a:spcBef>
                <a:spcPts val="1600"/>
              </a:spcBef>
              <a:spcAft>
                <a:spcPts val="0"/>
              </a:spcAft>
              <a:buSzPts val="1400"/>
              <a:buNone/>
              <a:defRPr>
                <a:latin typeface="Montserrat Medium"/>
                <a:ea typeface="Montserrat Medium"/>
                <a:cs typeface="Montserrat Medium"/>
                <a:sym typeface="Montserrat Medium"/>
              </a:defRPr>
            </a:lvl5pPr>
            <a:lvl6pPr lvl="5" algn="l">
              <a:lnSpc>
                <a:spcPct val="100000"/>
              </a:lnSpc>
              <a:spcBef>
                <a:spcPts val="1600"/>
              </a:spcBef>
              <a:spcAft>
                <a:spcPts val="0"/>
              </a:spcAft>
              <a:buSzPts val="1400"/>
              <a:buNone/>
              <a:defRPr>
                <a:latin typeface="Montserrat Medium"/>
                <a:ea typeface="Montserrat Medium"/>
                <a:cs typeface="Montserrat Medium"/>
                <a:sym typeface="Montserrat Medium"/>
              </a:defRPr>
            </a:lvl6pPr>
            <a:lvl7pPr lvl="6" algn="l">
              <a:lnSpc>
                <a:spcPct val="100000"/>
              </a:lnSpc>
              <a:spcBef>
                <a:spcPts val="1600"/>
              </a:spcBef>
              <a:spcAft>
                <a:spcPts val="0"/>
              </a:spcAft>
              <a:buSzPts val="1400"/>
              <a:buNone/>
              <a:defRPr>
                <a:latin typeface="Montserrat Medium"/>
                <a:ea typeface="Montserrat Medium"/>
                <a:cs typeface="Montserrat Medium"/>
                <a:sym typeface="Montserrat Medium"/>
              </a:defRPr>
            </a:lvl7pPr>
            <a:lvl8pPr lvl="7" algn="l">
              <a:lnSpc>
                <a:spcPct val="100000"/>
              </a:lnSpc>
              <a:spcBef>
                <a:spcPts val="1600"/>
              </a:spcBef>
              <a:spcAft>
                <a:spcPts val="0"/>
              </a:spcAft>
              <a:buSzPts val="1400"/>
              <a:buNone/>
              <a:defRPr>
                <a:latin typeface="Montserrat Medium"/>
                <a:ea typeface="Montserrat Medium"/>
                <a:cs typeface="Montserrat Medium"/>
                <a:sym typeface="Montserrat Medium"/>
              </a:defRPr>
            </a:lvl8pPr>
            <a:lvl9pPr lvl="8" algn="l">
              <a:lnSpc>
                <a:spcPct val="100000"/>
              </a:lnSpc>
              <a:spcBef>
                <a:spcPts val="1600"/>
              </a:spcBef>
              <a:spcAft>
                <a:spcPts val="1600"/>
              </a:spcAft>
              <a:buSzPts val="1400"/>
              <a:buNone/>
              <a:defRPr>
                <a:latin typeface="Montserrat Medium"/>
                <a:ea typeface="Montserrat Medium"/>
                <a:cs typeface="Montserrat Medium"/>
                <a:sym typeface="Montserrat Medium"/>
              </a:defRPr>
            </a:lvl9pPr>
          </a:lstStyle>
          <a:p/>
        </p:txBody>
      </p:sp>
      <p:grpSp>
        <p:nvGrpSpPr>
          <p:cNvPr id="45" name="Google Shape;45;p42"/>
          <p:cNvGrpSpPr/>
          <p:nvPr/>
        </p:nvGrpSpPr>
        <p:grpSpPr>
          <a:xfrm flipH="1">
            <a:off x="7369674" y="2271352"/>
            <a:ext cx="2261043" cy="3062649"/>
            <a:chOff x="-485750" y="2270002"/>
            <a:chExt cx="2261043" cy="3062649"/>
          </a:xfrm>
        </p:grpSpPr>
        <p:sp>
          <p:nvSpPr>
            <p:cNvPr id="46" name="Google Shape;46;p42"/>
            <p:cNvSpPr/>
            <p:nvPr/>
          </p:nvSpPr>
          <p:spPr>
            <a:xfrm rot="10800000">
              <a:off x="-385075" y="3537500"/>
              <a:ext cx="966900" cy="859500"/>
            </a:xfrm>
            <a:prstGeom prst="hexagon">
              <a:avLst>
                <a:gd fmla="val 28631" name="adj"/>
                <a:gd fmla="val 115470" name="vf"/>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2"/>
            <p:cNvSpPr/>
            <p:nvPr/>
          </p:nvSpPr>
          <p:spPr>
            <a:xfrm rot="10800000">
              <a:off x="1026803" y="4579500"/>
              <a:ext cx="740100" cy="5670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2"/>
            <p:cNvSpPr/>
            <p:nvPr/>
          </p:nvSpPr>
          <p:spPr>
            <a:xfrm rot="-5400000">
              <a:off x="-436590" y="2454267"/>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2"/>
            <p:cNvSpPr/>
            <p:nvPr/>
          </p:nvSpPr>
          <p:spPr>
            <a:xfrm rot="-5400000">
              <a:off x="405866" y="3010057"/>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2"/>
            <p:cNvSpPr/>
            <p:nvPr/>
          </p:nvSpPr>
          <p:spPr>
            <a:xfrm rot="-5400000">
              <a:off x="1276328" y="4185973"/>
              <a:ext cx="149713" cy="170739"/>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2"/>
            <p:cNvSpPr/>
            <p:nvPr/>
          </p:nvSpPr>
          <p:spPr>
            <a:xfrm rot="-5400000">
              <a:off x="237813" y="2800874"/>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2"/>
            <p:cNvSpPr/>
            <p:nvPr/>
          </p:nvSpPr>
          <p:spPr>
            <a:xfrm rot="-5400000">
              <a:off x="618149" y="4001754"/>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2"/>
            <p:cNvSpPr/>
            <p:nvPr/>
          </p:nvSpPr>
          <p:spPr>
            <a:xfrm rot="-5400000">
              <a:off x="788136" y="4392779"/>
              <a:ext cx="1200941" cy="67880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4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2"/>
            <p:cNvSpPr/>
            <p:nvPr/>
          </p:nvSpPr>
          <p:spPr>
            <a:xfrm rot="10800000">
              <a:off x="-185775" y="3249525"/>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2"/>
            <p:cNvSpPr/>
            <p:nvPr/>
          </p:nvSpPr>
          <p:spPr>
            <a:xfrm rot="-5400000">
              <a:off x="-327601" y="2744358"/>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2"/>
            <p:cNvSpPr/>
            <p:nvPr/>
          </p:nvSpPr>
          <p:spPr>
            <a:xfrm rot="10800000">
              <a:off x="-452500" y="4315050"/>
              <a:ext cx="1530900" cy="493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2"/>
            <p:cNvSpPr/>
            <p:nvPr/>
          </p:nvSpPr>
          <p:spPr>
            <a:xfrm rot="10800000">
              <a:off x="-485750" y="4683474"/>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2"/>
            <p:cNvSpPr/>
            <p:nvPr/>
          </p:nvSpPr>
          <p:spPr>
            <a:xfrm rot="10800000">
              <a:off x="463375" y="3712950"/>
              <a:ext cx="558600" cy="4971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 name="Google Shape;59;p42"/>
          <p:cNvGrpSpPr/>
          <p:nvPr/>
        </p:nvGrpSpPr>
        <p:grpSpPr>
          <a:xfrm flipH="1" rot="10800000">
            <a:off x="-488450" y="-187223"/>
            <a:ext cx="2261043" cy="3062649"/>
            <a:chOff x="-485750" y="2270002"/>
            <a:chExt cx="2261043" cy="3062649"/>
          </a:xfrm>
        </p:grpSpPr>
        <p:sp>
          <p:nvSpPr>
            <p:cNvPr id="60" name="Google Shape;60;p42"/>
            <p:cNvSpPr/>
            <p:nvPr/>
          </p:nvSpPr>
          <p:spPr>
            <a:xfrm rot="10800000">
              <a:off x="-385075" y="3537500"/>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2"/>
            <p:cNvSpPr/>
            <p:nvPr/>
          </p:nvSpPr>
          <p:spPr>
            <a:xfrm rot="10800000">
              <a:off x="1026803" y="4579500"/>
              <a:ext cx="740100" cy="5670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2"/>
            <p:cNvSpPr/>
            <p:nvPr/>
          </p:nvSpPr>
          <p:spPr>
            <a:xfrm rot="-5400000">
              <a:off x="-436590" y="2454267"/>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2"/>
            <p:cNvSpPr/>
            <p:nvPr/>
          </p:nvSpPr>
          <p:spPr>
            <a:xfrm rot="-5400000">
              <a:off x="405866" y="3010057"/>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2"/>
            <p:cNvSpPr/>
            <p:nvPr/>
          </p:nvSpPr>
          <p:spPr>
            <a:xfrm rot="-5400000">
              <a:off x="1276328" y="4185973"/>
              <a:ext cx="149713" cy="170739"/>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2"/>
            <p:cNvSpPr/>
            <p:nvPr/>
          </p:nvSpPr>
          <p:spPr>
            <a:xfrm rot="-5400000">
              <a:off x="237813" y="2800874"/>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2"/>
            <p:cNvSpPr/>
            <p:nvPr/>
          </p:nvSpPr>
          <p:spPr>
            <a:xfrm rot="-5400000">
              <a:off x="618149" y="4001754"/>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2"/>
            <p:cNvSpPr/>
            <p:nvPr/>
          </p:nvSpPr>
          <p:spPr>
            <a:xfrm rot="-5400000">
              <a:off x="788136" y="4392779"/>
              <a:ext cx="1200941" cy="67880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4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2"/>
            <p:cNvSpPr/>
            <p:nvPr/>
          </p:nvSpPr>
          <p:spPr>
            <a:xfrm rot="10800000">
              <a:off x="-185775" y="3249525"/>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2"/>
            <p:cNvSpPr/>
            <p:nvPr/>
          </p:nvSpPr>
          <p:spPr>
            <a:xfrm rot="-5400000">
              <a:off x="-327601" y="2744358"/>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2"/>
            <p:cNvSpPr/>
            <p:nvPr/>
          </p:nvSpPr>
          <p:spPr>
            <a:xfrm rot="10800000">
              <a:off x="-452500" y="4315050"/>
              <a:ext cx="1530900" cy="493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2"/>
            <p:cNvSpPr/>
            <p:nvPr/>
          </p:nvSpPr>
          <p:spPr>
            <a:xfrm rot="10800000">
              <a:off x="-485750" y="4683474"/>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42"/>
            <p:cNvSpPr/>
            <p:nvPr/>
          </p:nvSpPr>
          <p:spPr>
            <a:xfrm rot="10800000">
              <a:off x="463375" y="3712950"/>
              <a:ext cx="558600" cy="4971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
    <p:spTree>
      <p:nvGrpSpPr>
        <p:cNvPr id="73" name="Shape 73"/>
        <p:cNvGrpSpPr/>
        <p:nvPr/>
      </p:nvGrpSpPr>
      <p:grpSpPr>
        <a:xfrm>
          <a:off x="0" y="0"/>
          <a:ext cx="0" cy="0"/>
          <a:chOff x="0" y="0"/>
          <a:chExt cx="0" cy="0"/>
        </a:xfrm>
      </p:grpSpPr>
      <p:sp>
        <p:nvSpPr>
          <p:cNvPr id="74" name="Google Shape;74;p43"/>
          <p:cNvSpPr txBox="1"/>
          <p:nvPr>
            <p:ph idx="1" type="subTitle"/>
          </p:nvPr>
        </p:nvSpPr>
        <p:spPr>
          <a:xfrm>
            <a:off x="4572002" y="1434250"/>
            <a:ext cx="3861600" cy="54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a:buNone/>
              <a:defRPr b="1" sz="2000">
                <a:solidFill>
                  <a:schemeClr val="lt2"/>
                </a:solidFill>
                <a:latin typeface="Oswald"/>
                <a:ea typeface="Oswald"/>
                <a:cs typeface="Oswald"/>
                <a:sym typeface="Oswald"/>
              </a:defRPr>
            </a:lvl1pPr>
            <a:lvl2pPr lvl="1"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p:txBody>
      </p:sp>
      <p:sp>
        <p:nvSpPr>
          <p:cNvPr id="75" name="Google Shape;75;p43"/>
          <p:cNvSpPr txBox="1"/>
          <p:nvPr>
            <p:ph idx="2" type="subTitle"/>
          </p:nvPr>
        </p:nvSpPr>
        <p:spPr>
          <a:xfrm>
            <a:off x="4572000" y="1764050"/>
            <a:ext cx="3861600" cy="6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76" name="Google Shape;76;p43"/>
          <p:cNvSpPr txBox="1"/>
          <p:nvPr>
            <p:ph idx="3" type="subTitle"/>
          </p:nvPr>
        </p:nvSpPr>
        <p:spPr>
          <a:xfrm>
            <a:off x="4572002" y="2528804"/>
            <a:ext cx="3861600" cy="54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a:buNone/>
              <a:defRPr b="1" sz="2000">
                <a:solidFill>
                  <a:schemeClr val="lt2"/>
                </a:solidFill>
                <a:latin typeface="Oswald"/>
                <a:ea typeface="Oswald"/>
                <a:cs typeface="Oswald"/>
                <a:sym typeface="Oswald"/>
              </a:defRPr>
            </a:lvl1pPr>
            <a:lvl2pPr lvl="1"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p:txBody>
      </p:sp>
      <p:sp>
        <p:nvSpPr>
          <p:cNvPr id="77" name="Google Shape;77;p43"/>
          <p:cNvSpPr txBox="1"/>
          <p:nvPr>
            <p:ph idx="4" type="subTitle"/>
          </p:nvPr>
        </p:nvSpPr>
        <p:spPr>
          <a:xfrm>
            <a:off x="4572000" y="2858594"/>
            <a:ext cx="3861600" cy="6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78" name="Google Shape;78;p43"/>
          <p:cNvSpPr txBox="1"/>
          <p:nvPr>
            <p:ph idx="5" type="subTitle"/>
          </p:nvPr>
        </p:nvSpPr>
        <p:spPr>
          <a:xfrm>
            <a:off x="4572002" y="3623345"/>
            <a:ext cx="3861600" cy="54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a:buNone/>
              <a:defRPr b="1" sz="2000">
                <a:solidFill>
                  <a:schemeClr val="lt2"/>
                </a:solidFill>
                <a:latin typeface="Oswald"/>
                <a:ea typeface="Oswald"/>
                <a:cs typeface="Oswald"/>
                <a:sym typeface="Oswald"/>
              </a:defRPr>
            </a:lvl1pPr>
            <a:lvl2pPr lvl="1"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p:txBody>
      </p:sp>
      <p:sp>
        <p:nvSpPr>
          <p:cNvPr id="79" name="Google Shape;79;p43"/>
          <p:cNvSpPr txBox="1"/>
          <p:nvPr>
            <p:ph idx="6" type="subTitle"/>
          </p:nvPr>
        </p:nvSpPr>
        <p:spPr>
          <a:xfrm>
            <a:off x="4572000" y="3953125"/>
            <a:ext cx="3861600" cy="6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80" name="Google Shape;80;p43"/>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81" name="Google Shape;81;p43"/>
          <p:cNvSpPr/>
          <p:nvPr/>
        </p:nvSpPr>
        <p:spPr>
          <a:xfrm flipH="1" rot="5400000">
            <a:off x="-833769" y="413775"/>
            <a:ext cx="1650600" cy="14652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3"/>
          <p:cNvSpPr/>
          <p:nvPr/>
        </p:nvSpPr>
        <p:spPr>
          <a:xfrm flipH="1">
            <a:off x="274368" y="1678420"/>
            <a:ext cx="248287" cy="284155"/>
          </a:xfrm>
          <a:custGeom>
            <a:rect b="b" l="l" r="r" t="t"/>
            <a:pathLst>
              <a:path extrusionOk="0" h="7740" w="6763">
                <a:moveTo>
                  <a:pt x="6763" y="1"/>
                </a:moveTo>
                <a:lnTo>
                  <a:pt x="0" y="3918"/>
                </a:lnTo>
                <a:lnTo>
                  <a:pt x="6763" y="7740"/>
                </a:lnTo>
                <a:lnTo>
                  <a:pt x="6763" y="1"/>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3"/>
          <p:cNvSpPr/>
          <p:nvPr/>
        </p:nvSpPr>
        <p:spPr>
          <a:xfrm flipH="1" rot="5400000">
            <a:off x="103252" y="389198"/>
            <a:ext cx="1156800" cy="58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3"/>
          <p:cNvSpPr/>
          <p:nvPr/>
        </p:nvSpPr>
        <p:spPr>
          <a:xfrm rot="3539163">
            <a:off x="-538812" y="-342745"/>
            <a:ext cx="1874699" cy="1056897"/>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3"/>
          <p:cNvSpPr/>
          <p:nvPr/>
        </p:nvSpPr>
        <p:spPr>
          <a:xfrm rot="10800000">
            <a:off x="7817876" y="4382989"/>
            <a:ext cx="1326127" cy="760509"/>
          </a:xfrm>
          <a:custGeom>
            <a:rect b="b" l="l" r="r" t="t"/>
            <a:pathLst>
              <a:path extrusionOk="0" h="29719" w="51817">
                <a:moveTo>
                  <a:pt x="1" y="1"/>
                </a:moveTo>
                <a:lnTo>
                  <a:pt x="1" y="29719"/>
                </a:lnTo>
                <a:lnTo>
                  <a:pt x="5181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3"/>
          <p:cNvSpPr/>
          <p:nvPr/>
        </p:nvSpPr>
        <p:spPr>
          <a:xfrm>
            <a:off x="8560591" y="4492420"/>
            <a:ext cx="333872" cy="381464"/>
          </a:xfrm>
          <a:custGeom>
            <a:rect b="b" l="l" r="r" t="t"/>
            <a:pathLst>
              <a:path extrusionOk="0" h="8299" w="7264">
                <a:moveTo>
                  <a:pt x="1" y="0"/>
                </a:moveTo>
                <a:lnTo>
                  <a:pt x="1" y="8299"/>
                </a:lnTo>
                <a:lnTo>
                  <a:pt x="7264" y="4191"/>
                </a:lnTo>
                <a:lnTo>
                  <a:pt x="1" y="0"/>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1_1">
    <p:spTree>
      <p:nvGrpSpPr>
        <p:cNvPr id="87" name="Shape 87"/>
        <p:cNvGrpSpPr/>
        <p:nvPr/>
      </p:nvGrpSpPr>
      <p:grpSpPr>
        <a:xfrm>
          <a:off x="0" y="0"/>
          <a:ext cx="0" cy="0"/>
          <a:chOff x="0" y="0"/>
          <a:chExt cx="0" cy="0"/>
        </a:xfrm>
      </p:grpSpPr>
      <p:sp>
        <p:nvSpPr>
          <p:cNvPr id="88" name="Google Shape;88;p44"/>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89" name="Google Shape;89;p44"/>
          <p:cNvSpPr/>
          <p:nvPr/>
        </p:nvSpPr>
        <p:spPr>
          <a:xfrm rot="-5400000">
            <a:off x="588851" y="-284877"/>
            <a:ext cx="825900" cy="7341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4"/>
          <p:cNvSpPr/>
          <p:nvPr/>
        </p:nvSpPr>
        <p:spPr>
          <a:xfrm rot="-5400000">
            <a:off x="-79357" y="949157"/>
            <a:ext cx="632100" cy="4842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4"/>
          <p:cNvSpPr/>
          <p:nvPr/>
        </p:nvSpPr>
        <p:spPr>
          <a:xfrm>
            <a:off x="1717276" y="-217330"/>
            <a:ext cx="734172" cy="419406"/>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4"/>
          <p:cNvSpPr/>
          <p:nvPr/>
        </p:nvSpPr>
        <p:spPr>
          <a:xfrm>
            <a:off x="1591697" y="329499"/>
            <a:ext cx="212324" cy="242997"/>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4"/>
          <p:cNvSpPr/>
          <p:nvPr/>
        </p:nvSpPr>
        <p:spPr>
          <a:xfrm>
            <a:off x="678141" y="1079325"/>
            <a:ext cx="127872" cy="145830"/>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4"/>
          <p:cNvSpPr/>
          <p:nvPr/>
        </p:nvSpPr>
        <p:spPr>
          <a:xfrm>
            <a:off x="1875003" y="193090"/>
            <a:ext cx="114812" cy="131231"/>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4"/>
          <p:cNvSpPr/>
          <p:nvPr/>
        </p:nvSpPr>
        <p:spPr>
          <a:xfrm>
            <a:off x="-15997" y="-249478"/>
            <a:ext cx="212701" cy="1763959"/>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4"/>
          <p:cNvSpPr/>
          <p:nvPr/>
        </p:nvSpPr>
        <p:spPr>
          <a:xfrm>
            <a:off x="-164400" y="894318"/>
            <a:ext cx="1025737" cy="57977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4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4"/>
          <p:cNvSpPr/>
          <p:nvPr/>
        </p:nvSpPr>
        <p:spPr>
          <a:xfrm rot="-5400000">
            <a:off x="1171556" y="-13893"/>
            <a:ext cx="589800" cy="2967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4"/>
          <p:cNvSpPr/>
          <p:nvPr/>
        </p:nvSpPr>
        <p:spPr>
          <a:xfrm>
            <a:off x="1483162" y="-125236"/>
            <a:ext cx="719517" cy="406741"/>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4"/>
          <p:cNvSpPr/>
          <p:nvPr/>
        </p:nvSpPr>
        <p:spPr>
          <a:xfrm rot="-5400000">
            <a:off x="-159966" y="54502"/>
            <a:ext cx="1307700" cy="421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4"/>
          <p:cNvSpPr/>
          <p:nvPr/>
        </p:nvSpPr>
        <p:spPr>
          <a:xfrm rot="-5400000">
            <a:off x="-204794" y="-215800"/>
            <a:ext cx="799800" cy="3978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4"/>
          <p:cNvSpPr/>
          <p:nvPr/>
        </p:nvSpPr>
        <p:spPr>
          <a:xfrm rot="-5400000">
            <a:off x="768178" y="420309"/>
            <a:ext cx="477000" cy="4245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4"/>
          <p:cNvSpPr/>
          <p:nvPr/>
        </p:nvSpPr>
        <p:spPr>
          <a:xfrm flipH="1">
            <a:off x="8075640" y="4543424"/>
            <a:ext cx="2167385" cy="1236856"/>
          </a:xfrm>
          <a:custGeom>
            <a:rect b="b" l="l" r="r" t="t"/>
            <a:pathLst>
              <a:path extrusionOk="0" h="8656" w="15169">
                <a:moveTo>
                  <a:pt x="7585" y="0"/>
                </a:moveTo>
                <a:lnTo>
                  <a:pt x="0" y="4286"/>
                </a:lnTo>
                <a:lnTo>
                  <a:pt x="7585" y="8656"/>
                </a:lnTo>
                <a:lnTo>
                  <a:pt x="15169" y="4286"/>
                </a:lnTo>
                <a:lnTo>
                  <a:pt x="75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4"/>
          <p:cNvSpPr/>
          <p:nvPr/>
        </p:nvSpPr>
        <p:spPr>
          <a:xfrm flipH="1">
            <a:off x="8579144" y="4666397"/>
            <a:ext cx="335112" cy="383035"/>
          </a:xfrm>
          <a:custGeom>
            <a:rect b="b" l="l" r="r" t="t"/>
            <a:pathLst>
              <a:path extrusionOk="0" h="9895" w="8657">
                <a:moveTo>
                  <a:pt x="8656" y="1"/>
                </a:moveTo>
                <a:lnTo>
                  <a:pt x="0" y="4894"/>
                </a:lnTo>
                <a:lnTo>
                  <a:pt x="8656" y="9895"/>
                </a:lnTo>
                <a:lnTo>
                  <a:pt x="8656" y="1"/>
                </a:lnTo>
                <a:close/>
              </a:path>
            </a:pathLst>
          </a:cu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 name="Shape 104"/>
        <p:cNvGrpSpPr/>
        <p:nvPr/>
      </p:nvGrpSpPr>
      <p:grpSpPr>
        <a:xfrm>
          <a:off x="0" y="0"/>
          <a:ext cx="0" cy="0"/>
          <a:chOff x="0" y="0"/>
          <a:chExt cx="0" cy="0"/>
        </a:xfrm>
      </p:grpSpPr>
      <p:sp>
        <p:nvSpPr>
          <p:cNvPr id="105" name="Google Shape;105;p45"/>
          <p:cNvSpPr txBox="1"/>
          <p:nvPr>
            <p:ph idx="1" type="body"/>
          </p:nvPr>
        </p:nvSpPr>
        <p:spPr>
          <a:xfrm>
            <a:off x="724025" y="1254350"/>
            <a:ext cx="7918500" cy="3605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Livvic"/>
              <a:buAutoNum type="arabicPeriod"/>
              <a:defRPr sz="1200"/>
            </a:lvl1pPr>
            <a:lvl2pPr indent="-304800" lvl="1" marL="914400" algn="l">
              <a:lnSpc>
                <a:spcPct val="115000"/>
              </a:lnSpc>
              <a:spcBef>
                <a:spcPts val="1600"/>
              </a:spcBef>
              <a:spcAft>
                <a:spcPts val="0"/>
              </a:spcAft>
              <a:buSzPts val="1200"/>
              <a:buFont typeface="Roboto Condensed Light"/>
              <a:buAutoNum type="alphaLcPeriod"/>
              <a:defRPr/>
            </a:lvl2pPr>
            <a:lvl3pPr indent="-304800" lvl="2" marL="1371600" algn="l">
              <a:lnSpc>
                <a:spcPct val="115000"/>
              </a:lnSpc>
              <a:spcBef>
                <a:spcPts val="1600"/>
              </a:spcBef>
              <a:spcAft>
                <a:spcPts val="0"/>
              </a:spcAft>
              <a:buSzPts val="1200"/>
              <a:buFont typeface="Roboto Condensed Light"/>
              <a:buAutoNum type="romanLcPeriod"/>
              <a:defRPr/>
            </a:lvl3pPr>
            <a:lvl4pPr indent="-304800" lvl="3" marL="1828800" algn="l">
              <a:lnSpc>
                <a:spcPct val="115000"/>
              </a:lnSpc>
              <a:spcBef>
                <a:spcPts val="1600"/>
              </a:spcBef>
              <a:spcAft>
                <a:spcPts val="0"/>
              </a:spcAft>
              <a:buSzPts val="1200"/>
              <a:buFont typeface="Roboto Condensed Light"/>
              <a:buAutoNum type="arabicPeriod"/>
              <a:defRPr/>
            </a:lvl4pPr>
            <a:lvl5pPr indent="-304800" lvl="4" marL="2286000" algn="l">
              <a:lnSpc>
                <a:spcPct val="115000"/>
              </a:lnSpc>
              <a:spcBef>
                <a:spcPts val="1600"/>
              </a:spcBef>
              <a:spcAft>
                <a:spcPts val="0"/>
              </a:spcAft>
              <a:buSzPts val="1200"/>
              <a:buFont typeface="Roboto Condensed Light"/>
              <a:buAutoNum type="alphaLcPeriod"/>
              <a:defRPr/>
            </a:lvl5pPr>
            <a:lvl6pPr indent="-304800" lvl="5" marL="2743200" algn="l">
              <a:lnSpc>
                <a:spcPct val="115000"/>
              </a:lnSpc>
              <a:spcBef>
                <a:spcPts val="1600"/>
              </a:spcBef>
              <a:spcAft>
                <a:spcPts val="0"/>
              </a:spcAft>
              <a:buSzPts val="1200"/>
              <a:buFont typeface="Roboto Condensed Light"/>
              <a:buAutoNum type="romanLcPeriod"/>
              <a:defRPr/>
            </a:lvl6pPr>
            <a:lvl7pPr indent="-304800" lvl="6" marL="3200400" algn="l">
              <a:lnSpc>
                <a:spcPct val="115000"/>
              </a:lnSpc>
              <a:spcBef>
                <a:spcPts val="1600"/>
              </a:spcBef>
              <a:spcAft>
                <a:spcPts val="0"/>
              </a:spcAft>
              <a:buSzPts val="1200"/>
              <a:buFont typeface="Roboto Condensed Light"/>
              <a:buAutoNum type="arabicPeriod"/>
              <a:defRPr/>
            </a:lvl7pPr>
            <a:lvl8pPr indent="-304800" lvl="7" marL="3657600" algn="l">
              <a:lnSpc>
                <a:spcPct val="115000"/>
              </a:lnSpc>
              <a:spcBef>
                <a:spcPts val="1600"/>
              </a:spcBef>
              <a:spcAft>
                <a:spcPts val="0"/>
              </a:spcAft>
              <a:buSzPts val="1200"/>
              <a:buFont typeface="Roboto Condensed Light"/>
              <a:buAutoNum type="alphaLcPeriod"/>
              <a:defRPr/>
            </a:lvl8pPr>
            <a:lvl9pPr indent="-304800" lvl="8" marL="4114800" algn="l">
              <a:lnSpc>
                <a:spcPct val="115000"/>
              </a:lnSpc>
              <a:spcBef>
                <a:spcPts val="1600"/>
              </a:spcBef>
              <a:spcAft>
                <a:spcPts val="1600"/>
              </a:spcAft>
              <a:buSzPts val="1200"/>
              <a:buFont typeface="Roboto Condensed Light"/>
              <a:buAutoNum type="romanLcPeriod"/>
              <a:defRPr/>
            </a:lvl9pPr>
          </a:lstStyle>
          <a:p/>
        </p:txBody>
      </p:sp>
      <p:sp>
        <p:nvSpPr>
          <p:cNvPr id="106" name="Google Shape;106;p45"/>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07" name="Google Shape;107;p45"/>
          <p:cNvSpPr/>
          <p:nvPr/>
        </p:nvSpPr>
        <p:spPr>
          <a:xfrm flipH="1" rot="-5400000">
            <a:off x="-277887" y="276213"/>
            <a:ext cx="1295425" cy="742975"/>
          </a:xfrm>
          <a:custGeom>
            <a:rect b="b" l="l" r="r" t="t"/>
            <a:pathLst>
              <a:path extrusionOk="0" h="29719" w="51817">
                <a:moveTo>
                  <a:pt x="1" y="1"/>
                </a:moveTo>
                <a:lnTo>
                  <a:pt x="1" y="29719"/>
                </a:lnTo>
                <a:lnTo>
                  <a:pt x="518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5"/>
          <p:cNvSpPr/>
          <p:nvPr/>
        </p:nvSpPr>
        <p:spPr>
          <a:xfrm flipH="1" rot="-5400000">
            <a:off x="-365250" y="1462975"/>
            <a:ext cx="1276675" cy="719750"/>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5"/>
          <p:cNvSpPr/>
          <p:nvPr/>
        </p:nvSpPr>
        <p:spPr>
          <a:xfrm rot="-5400000">
            <a:off x="254949" y="1364709"/>
            <a:ext cx="229751" cy="262598"/>
          </a:xfrm>
          <a:custGeom>
            <a:rect b="b" l="l" r="r" t="t"/>
            <a:pathLst>
              <a:path extrusionOk="0" h="4180" w="3657">
                <a:moveTo>
                  <a:pt x="1" y="0"/>
                </a:moveTo>
                <a:lnTo>
                  <a:pt x="1" y="4179"/>
                </a:lnTo>
                <a:lnTo>
                  <a:pt x="3656" y="210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5"/>
          <p:cNvSpPr/>
          <p:nvPr/>
        </p:nvSpPr>
        <p:spPr>
          <a:xfrm flipH="1">
            <a:off x="-266712" y="209850"/>
            <a:ext cx="988800" cy="875700"/>
          </a:xfrm>
          <a:prstGeom prst="hexagon">
            <a:avLst>
              <a:gd fmla="val 28631"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5"/>
          <p:cNvSpPr/>
          <p:nvPr/>
        </p:nvSpPr>
        <p:spPr>
          <a:xfrm rot="-1826170">
            <a:off x="19188" y="965519"/>
            <a:ext cx="507821" cy="289146"/>
          </a:xfrm>
          <a:custGeom>
            <a:rect b="b" l="l" r="r" t="t"/>
            <a:pathLst>
              <a:path extrusionOk="0" h="11693" w="20539">
                <a:moveTo>
                  <a:pt x="17157" y="0"/>
                </a:moveTo>
                <a:lnTo>
                  <a:pt x="0" y="9775"/>
                </a:lnTo>
                <a:lnTo>
                  <a:pt x="3382" y="11692"/>
                </a:lnTo>
                <a:lnTo>
                  <a:pt x="20538" y="1953"/>
                </a:lnTo>
                <a:lnTo>
                  <a:pt x="171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9">
    <p:spTree>
      <p:nvGrpSpPr>
        <p:cNvPr id="112" name="Shape 112"/>
        <p:cNvGrpSpPr/>
        <p:nvPr/>
      </p:nvGrpSpPr>
      <p:grpSpPr>
        <a:xfrm>
          <a:off x="0" y="0"/>
          <a:ext cx="0" cy="0"/>
          <a:chOff x="0" y="0"/>
          <a:chExt cx="0" cy="0"/>
        </a:xfrm>
      </p:grpSpPr>
      <p:sp>
        <p:nvSpPr>
          <p:cNvPr id="113" name="Google Shape;113;p46"/>
          <p:cNvSpPr/>
          <p:nvPr/>
        </p:nvSpPr>
        <p:spPr>
          <a:xfrm>
            <a:off x="-38100" y="838200"/>
            <a:ext cx="9182100" cy="3295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6"/>
          <p:cNvSpPr txBox="1"/>
          <p:nvPr>
            <p:ph type="ctrTitle"/>
          </p:nvPr>
        </p:nvSpPr>
        <p:spPr>
          <a:xfrm>
            <a:off x="747450" y="1056600"/>
            <a:ext cx="4815300" cy="2763600"/>
          </a:xfrm>
          <a:prstGeom prst="rect">
            <a:avLst/>
          </a:prstGeom>
          <a:noFill/>
          <a:ln>
            <a:noFill/>
          </a:ln>
        </p:spPr>
        <p:txBody>
          <a:bodyPr anchorCtr="0" anchor="b" bIns="91425" lIns="91425" spcFirstLastPara="1" rIns="91425" wrap="square" tIns="0">
            <a:noAutofit/>
          </a:bodyPr>
          <a:lstStyle>
            <a:lvl1pPr lvl="0" algn="l">
              <a:lnSpc>
                <a:spcPct val="90000"/>
              </a:lnSpc>
              <a:spcBef>
                <a:spcPts val="0"/>
              </a:spcBef>
              <a:spcAft>
                <a:spcPts val="0"/>
              </a:spcAft>
              <a:buClr>
                <a:schemeClr val="lt2"/>
              </a:buClr>
              <a:buSzPts val="8300"/>
              <a:buNone/>
              <a:defRPr sz="8300">
                <a:solidFill>
                  <a:schemeClr val="lt2"/>
                </a:solidFill>
              </a:defRPr>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115" name="Google Shape;115;p46"/>
          <p:cNvSpPr/>
          <p:nvPr/>
        </p:nvSpPr>
        <p:spPr>
          <a:xfrm rot="5400000">
            <a:off x="7702605" y="327998"/>
            <a:ext cx="1846110" cy="1058814"/>
          </a:xfrm>
          <a:custGeom>
            <a:rect b="b" l="l" r="r" t="t"/>
            <a:pathLst>
              <a:path extrusionOk="0" h="29719" w="51817">
                <a:moveTo>
                  <a:pt x="1" y="1"/>
                </a:moveTo>
                <a:lnTo>
                  <a:pt x="1" y="29719"/>
                </a:lnTo>
                <a:lnTo>
                  <a:pt x="518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6"/>
          <p:cNvSpPr/>
          <p:nvPr/>
        </p:nvSpPr>
        <p:spPr>
          <a:xfrm>
            <a:off x="8123636" y="214382"/>
            <a:ext cx="1409100" cy="1248000"/>
          </a:xfrm>
          <a:prstGeom prst="hexagon">
            <a:avLst>
              <a:gd fmla="val 28631"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6"/>
          <p:cNvSpPr/>
          <p:nvPr/>
        </p:nvSpPr>
        <p:spPr>
          <a:xfrm flipH="1" rot="1825991">
            <a:off x="8401661" y="1367537"/>
            <a:ext cx="723684" cy="412078"/>
          </a:xfrm>
          <a:custGeom>
            <a:rect b="b" l="l" r="r" t="t"/>
            <a:pathLst>
              <a:path extrusionOk="0" h="11693" w="20539">
                <a:moveTo>
                  <a:pt x="17157" y="0"/>
                </a:moveTo>
                <a:lnTo>
                  <a:pt x="0" y="9775"/>
                </a:lnTo>
                <a:lnTo>
                  <a:pt x="3382" y="11692"/>
                </a:lnTo>
                <a:lnTo>
                  <a:pt x="20538" y="1953"/>
                </a:lnTo>
                <a:lnTo>
                  <a:pt x="171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46"/>
          <p:cNvSpPr/>
          <p:nvPr/>
        </p:nvSpPr>
        <p:spPr>
          <a:xfrm>
            <a:off x="-2464873" y="3773130"/>
            <a:ext cx="4884228" cy="2787254"/>
          </a:xfrm>
          <a:custGeom>
            <a:rect b="b" l="l" r="r" t="t"/>
            <a:pathLst>
              <a:path extrusionOk="0" h="8656" w="15169">
                <a:moveTo>
                  <a:pt x="7585" y="0"/>
                </a:moveTo>
                <a:lnTo>
                  <a:pt x="0" y="4286"/>
                </a:lnTo>
                <a:lnTo>
                  <a:pt x="7585" y="8656"/>
                </a:lnTo>
                <a:lnTo>
                  <a:pt x="15169" y="4286"/>
                </a:lnTo>
                <a:lnTo>
                  <a:pt x="75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6"/>
          <p:cNvSpPr/>
          <p:nvPr/>
        </p:nvSpPr>
        <p:spPr>
          <a:xfrm>
            <a:off x="1090348" y="4325273"/>
            <a:ext cx="509854" cy="582766"/>
          </a:xfrm>
          <a:custGeom>
            <a:rect b="b" l="l" r="r" t="t"/>
            <a:pathLst>
              <a:path extrusionOk="0" h="9895" w="8657">
                <a:moveTo>
                  <a:pt x="8656" y="1"/>
                </a:moveTo>
                <a:lnTo>
                  <a:pt x="0" y="4894"/>
                </a:lnTo>
                <a:lnTo>
                  <a:pt x="8656" y="9895"/>
                </a:lnTo>
                <a:lnTo>
                  <a:pt x="8656" y="1"/>
                </a:lnTo>
                <a:close/>
              </a:path>
            </a:pathLst>
          </a:cu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_1">
    <p:spTree>
      <p:nvGrpSpPr>
        <p:cNvPr id="120" name="Shape 120"/>
        <p:cNvGrpSpPr/>
        <p:nvPr/>
      </p:nvGrpSpPr>
      <p:grpSpPr>
        <a:xfrm>
          <a:off x="0" y="0"/>
          <a:ext cx="0" cy="0"/>
          <a:chOff x="0" y="0"/>
          <a:chExt cx="0" cy="0"/>
        </a:xfrm>
      </p:grpSpPr>
      <p:sp>
        <p:nvSpPr>
          <p:cNvPr id="121" name="Google Shape;121;p47"/>
          <p:cNvSpPr txBox="1"/>
          <p:nvPr>
            <p:ph idx="1" type="subTitle"/>
          </p:nvPr>
        </p:nvSpPr>
        <p:spPr>
          <a:xfrm>
            <a:off x="3079051" y="1510450"/>
            <a:ext cx="2985900" cy="54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2000"/>
              <a:buFont typeface="Oswald"/>
              <a:buNone/>
              <a:defRPr b="1" sz="2000">
                <a:solidFill>
                  <a:schemeClr val="lt2"/>
                </a:solidFill>
                <a:latin typeface="Oswald"/>
                <a:ea typeface="Oswald"/>
                <a:cs typeface="Oswald"/>
                <a:sym typeface="Oswald"/>
              </a:defRPr>
            </a:lvl1pPr>
            <a:lvl2pPr lvl="1"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p:txBody>
      </p:sp>
      <p:sp>
        <p:nvSpPr>
          <p:cNvPr id="122" name="Google Shape;122;p47"/>
          <p:cNvSpPr txBox="1"/>
          <p:nvPr>
            <p:ph idx="2" type="subTitle"/>
          </p:nvPr>
        </p:nvSpPr>
        <p:spPr>
          <a:xfrm>
            <a:off x="3079049" y="1840248"/>
            <a:ext cx="2985900" cy="63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123" name="Google Shape;123;p47"/>
          <p:cNvSpPr txBox="1"/>
          <p:nvPr>
            <p:ph idx="3" type="subTitle"/>
          </p:nvPr>
        </p:nvSpPr>
        <p:spPr>
          <a:xfrm>
            <a:off x="3079051" y="2971712"/>
            <a:ext cx="2985900" cy="54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2000"/>
              <a:buFont typeface="Oswald"/>
              <a:buNone/>
              <a:defRPr b="1" sz="2000">
                <a:solidFill>
                  <a:schemeClr val="lt2"/>
                </a:solidFill>
                <a:latin typeface="Oswald"/>
                <a:ea typeface="Oswald"/>
                <a:cs typeface="Oswald"/>
                <a:sym typeface="Oswald"/>
              </a:defRPr>
            </a:lvl1pPr>
            <a:lvl2pPr lvl="1"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p:txBody>
      </p:sp>
      <p:sp>
        <p:nvSpPr>
          <p:cNvPr id="124" name="Google Shape;124;p47"/>
          <p:cNvSpPr txBox="1"/>
          <p:nvPr>
            <p:ph idx="4" type="subTitle"/>
          </p:nvPr>
        </p:nvSpPr>
        <p:spPr>
          <a:xfrm>
            <a:off x="3079049" y="3301500"/>
            <a:ext cx="2985900" cy="63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125" name="Google Shape;125;p47"/>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Oswald SemiBold"/>
              <a:buNone/>
              <a:defRPr b="0" i="0" sz="2800" u="none" cap="none" strike="noStrike">
                <a:solidFill>
                  <a:schemeClr val="dk1"/>
                </a:solidFill>
                <a:latin typeface="Oswald SemiBold"/>
                <a:ea typeface="Oswald SemiBold"/>
                <a:cs typeface="Oswald SemiBold"/>
                <a:sym typeface="Oswald SemiBold"/>
              </a:defRPr>
            </a:lvl1pPr>
            <a:lvl2pPr lvl="1"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2pPr>
            <a:lvl3pPr lvl="2"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3pPr>
            <a:lvl4pPr lvl="3"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4pPr>
            <a:lvl5pPr lvl="4"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5pPr>
            <a:lvl6pPr lvl="5"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6pPr>
            <a:lvl7pPr lvl="6"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7pPr>
            <a:lvl8pPr lvl="7"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8pPr>
            <a:lvl9pPr lvl="8"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9pPr>
          </a:lstStyle>
          <a:p/>
        </p:txBody>
      </p:sp>
      <p:sp>
        <p:nvSpPr>
          <p:cNvPr id="7" name="Google Shape;7;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0"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9.jpg"/><Relationship Id="rId5" Type="http://schemas.openxmlformats.org/officeDocument/2006/relationships/image" Target="../media/image48.jpg"/><Relationship Id="rId6" Type="http://schemas.openxmlformats.org/officeDocument/2006/relationships/image" Target="../media/image24.png"/><Relationship Id="rId7" Type="http://schemas.openxmlformats.org/officeDocument/2006/relationships/image" Target="../media/image50.pn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9.jpg"/><Relationship Id="rId4" Type="http://schemas.openxmlformats.org/officeDocument/2006/relationships/image" Target="../media/image43.jpg"/><Relationship Id="rId5" Type="http://schemas.openxmlformats.org/officeDocument/2006/relationships/image" Target="../media/image3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7.jpg"/><Relationship Id="rId4" Type="http://schemas.openxmlformats.org/officeDocument/2006/relationships/image" Target="../media/image38.jpg"/><Relationship Id="rId5" Type="http://schemas.openxmlformats.org/officeDocument/2006/relationships/image" Target="../media/image45.jpg"/><Relationship Id="rId6" Type="http://schemas.openxmlformats.org/officeDocument/2006/relationships/image" Target="../media/image4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0.jpg"/><Relationship Id="rId4" Type="http://schemas.openxmlformats.org/officeDocument/2006/relationships/image" Target="../media/image33.jpg"/><Relationship Id="rId5" Type="http://schemas.openxmlformats.org/officeDocument/2006/relationships/image" Target="../media/image49.jpg"/><Relationship Id="rId6" Type="http://schemas.openxmlformats.org/officeDocument/2006/relationships/image" Target="../media/image4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hyperlink" Target="http://www.youtube.com/watch?v=n5MWCMvL6BU" TargetMode="External"/><Relationship Id="rId4" Type="http://schemas.openxmlformats.org/officeDocument/2006/relationships/image" Target="../media/image2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36.gif"/><Relationship Id="rId5" Type="http://schemas.openxmlformats.org/officeDocument/2006/relationships/image" Target="../media/image41.png"/><Relationship Id="rId6"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
          <p:cNvSpPr txBox="1"/>
          <p:nvPr>
            <p:ph type="ctrTitle"/>
          </p:nvPr>
        </p:nvSpPr>
        <p:spPr>
          <a:xfrm>
            <a:off x="1090350" y="2017675"/>
            <a:ext cx="4533900" cy="2506500"/>
          </a:xfrm>
          <a:prstGeom prst="rect">
            <a:avLst/>
          </a:prstGeom>
          <a:noFill/>
          <a:ln>
            <a:noFill/>
          </a:ln>
        </p:spPr>
        <p:txBody>
          <a:bodyPr anchorCtr="0" anchor="b" bIns="0" lIns="91425" spcFirstLastPara="1" rIns="91425" wrap="square" tIns="0">
            <a:noAutofit/>
          </a:bodyPr>
          <a:lstStyle/>
          <a:p>
            <a:pPr indent="0" lvl="0" marL="0" rtl="0" algn="l">
              <a:lnSpc>
                <a:spcPct val="80000"/>
              </a:lnSpc>
              <a:spcBef>
                <a:spcPts val="0"/>
              </a:spcBef>
              <a:spcAft>
                <a:spcPts val="0"/>
              </a:spcAft>
              <a:buSzPts val="6000"/>
              <a:buNone/>
            </a:pPr>
            <a:r>
              <a:rPr lang="en-US" sz="8000">
                <a:solidFill>
                  <a:schemeClr val="lt2"/>
                </a:solidFill>
              </a:rPr>
              <a:t>#31b:</a:t>
            </a:r>
            <a:r>
              <a:rPr lang="en-US" sz="8000"/>
              <a:t> </a:t>
            </a:r>
            <a:br>
              <a:rPr lang="en-US" sz="8300"/>
            </a:br>
            <a:r>
              <a:rPr lang="en-US" sz="4000"/>
              <a:t>A 117 EMERGENCY</a:t>
            </a:r>
            <a:br>
              <a:rPr lang="en-US" sz="4000"/>
            </a:br>
            <a:r>
              <a:rPr lang="en-US" sz="4000"/>
              <a:t>COMMUNICATION PLATFORM FOR ABUSE REPORT IN A MOBILE APPLICATION</a:t>
            </a:r>
            <a:endParaRPr/>
          </a:p>
        </p:txBody>
      </p:sp>
      <p:pic>
        <p:nvPicPr>
          <p:cNvPr id="247" name="Google Shape;247;p1"/>
          <p:cNvPicPr preferRelativeResize="0"/>
          <p:nvPr/>
        </p:nvPicPr>
        <p:blipFill rotWithShape="1">
          <a:blip r:embed="rId3">
            <a:alphaModFix/>
          </a:blip>
          <a:srcRect b="0" l="0" r="0" t="0"/>
          <a:stretch/>
        </p:blipFill>
        <p:spPr>
          <a:xfrm>
            <a:off x="5542572" y="845382"/>
            <a:ext cx="2931841" cy="31880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0"/>
          <p:cNvSpPr txBox="1"/>
          <p:nvPr>
            <p:ph type="title"/>
          </p:nvPr>
        </p:nvSpPr>
        <p:spPr>
          <a:xfrm>
            <a:off x="639072" y="446359"/>
            <a:ext cx="3503100" cy="493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900"/>
              <a:buNone/>
            </a:pPr>
            <a:r>
              <a:rPr lang="en-US"/>
              <a:t>METHODOLOGY</a:t>
            </a:r>
            <a:endParaRPr/>
          </a:p>
        </p:txBody>
      </p:sp>
      <p:sp>
        <p:nvSpPr>
          <p:cNvPr id="449" name="Google Shape;449;p20"/>
          <p:cNvSpPr/>
          <p:nvPr/>
        </p:nvSpPr>
        <p:spPr>
          <a:xfrm flipH="1">
            <a:off x="6381777" y="-275"/>
            <a:ext cx="2760421" cy="1583205"/>
          </a:xfrm>
          <a:custGeom>
            <a:rect b="b" l="l" r="r" t="t"/>
            <a:pathLst>
              <a:path extrusionOk="0" h="29719" w="51817">
                <a:moveTo>
                  <a:pt x="1" y="1"/>
                </a:moveTo>
                <a:lnTo>
                  <a:pt x="1" y="29719"/>
                </a:lnTo>
                <a:lnTo>
                  <a:pt x="518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0"/>
          <p:cNvSpPr/>
          <p:nvPr/>
        </p:nvSpPr>
        <p:spPr>
          <a:xfrm rot="3551567">
            <a:off x="6651766" y="-244298"/>
            <a:ext cx="1902168" cy="1075104"/>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1" name="Google Shape;451;p20"/>
          <p:cNvPicPr preferRelativeResize="0"/>
          <p:nvPr/>
        </p:nvPicPr>
        <p:blipFill rotWithShape="1">
          <a:blip r:embed="rId3">
            <a:alphaModFix/>
          </a:blip>
          <a:srcRect b="0" l="0" r="0" t="0"/>
          <a:stretch/>
        </p:blipFill>
        <p:spPr>
          <a:xfrm>
            <a:off x="5001912" y="1592455"/>
            <a:ext cx="3213584" cy="2976832"/>
          </a:xfrm>
          <a:prstGeom prst="rect">
            <a:avLst/>
          </a:prstGeom>
          <a:noFill/>
          <a:ln>
            <a:noFill/>
          </a:ln>
        </p:spPr>
      </p:pic>
      <p:pic>
        <p:nvPicPr>
          <p:cNvPr descr="Descriptive Research : Definition, Types and Examples - Voxco" id="452" name="Google Shape;452;p20"/>
          <p:cNvPicPr preferRelativeResize="0"/>
          <p:nvPr/>
        </p:nvPicPr>
        <p:blipFill rotWithShape="1">
          <a:blip r:embed="rId4">
            <a:alphaModFix/>
          </a:blip>
          <a:srcRect b="11187" l="7902" r="10183" t="0"/>
          <a:stretch/>
        </p:blipFill>
        <p:spPr>
          <a:xfrm>
            <a:off x="820284" y="1592455"/>
            <a:ext cx="3735123" cy="2976831"/>
          </a:xfrm>
          <a:prstGeom prst="rect">
            <a:avLst/>
          </a:prstGeom>
          <a:noFill/>
          <a:ln>
            <a:noFill/>
          </a:ln>
        </p:spPr>
      </p:pic>
      <p:sp>
        <p:nvSpPr>
          <p:cNvPr id="453" name="Google Shape;453;p20"/>
          <p:cNvSpPr txBox="1"/>
          <p:nvPr/>
        </p:nvSpPr>
        <p:spPr>
          <a:xfrm>
            <a:off x="829809" y="2371695"/>
            <a:ext cx="186518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Roboto"/>
                <a:ea typeface="Roboto"/>
                <a:cs typeface="Roboto"/>
                <a:sym typeface="Roboto"/>
              </a:rPr>
              <a:t>Quantitative</a:t>
            </a:r>
            <a:endParaRPr b="0" i="0" sz="1400" u="none" cap="none" strike="noStrike">
              <a:solidFill>
                <a:srgbClr val="000000"/>
              </a:solidFill>
              <a:latin typeface="Arial"/>
              <a:ea typeface="Arial"/>
              <a:cs typeface="Arial"/>
              <a:sym typeface="Arial"/>
            </a:endParaRPr>
          </a:p>
        </p:txBody>
      </p:sp>
      <p:sp>
        <p:nvSpPr>
          <p:cNvPr id="454" name="Google Shape;454;p20"/>
          <p:cNvSpPr/>
          <p:nvPr/>
        </p:nvSpPr>
        <p:spPr>
          <a:xfrm rot="5400000">
            <a:off x="7509411" y="526168"/>
            <a:ext cx="1846200" cy="723000"/>
          </a:xfrm>
          <a:prstGeom prst="homePlate">
            <a:avLst>
              <a:gd fmla="val 2760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0"/>
          <p:cNvSpPr txBox="1"/>
          <p:nvPr/>
        </p:nvSpPr>
        <p:spPr>
          <a:xfrm>
            <a:off x="750529" y="1098655"/>
            <a:ext cx="3549822" cy="49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300"/>
              <a:buFont typeface="Roboto"/>
              <a:buNone/>
            </a:pPr>
            <a:r>
              <a:rPr b="1" i="0" lang="en-US" sz="1800" u="none" cap="none" strike="noStrike">
                <a:solidFill>
                  <a:schemeClr val="dk1"/>
                </a:solidFill>
                <a:latin typeface="Roboto"/>
                <a:ea typeface="Roboto"/>
                <a:cs typeface="Roboto"/>
                <a:sym typeface="Roboto"/>
              </a:rPr>
              <a:t>RESEARCH DESIGN</a:t>
            </a:r>
            <a:endParaRPr b="0" i="0" sz="1400" u="none" cap="none" strike="noStrike">
              <a:solidFill>
                <a:schemeClr val="dk1"/>
              </a:solidFill>
              <a:latin typeface="Roboto"/>
              <a:ea typeface="Roboto"/>
              <a:cs typeface="Roboto"/>
              <a:sym typeface="Roboto"/>
            </a:endParaRPr>
          </a:p>
        </p:txBody>
      </p:sp>
      <p:sp>
        <p:nvSpPr>
          <p:cNvPr id="456" name="Google Shape;456;p20"/>
          <p:cNvSpPr txBox="1"/>
          <p:nvPr>
            <p:ph idx="1" type="subTitle"/>
          </p:nvPr>
        </p:nvSpPr>
        <p:spPr>
          <a:xfrm>
            <a:off x="4368256" y="956149"/>
            <a:ext cx="4343400" cy="493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300"/>
              <a:buNone/>
            </a:pPr>
            <a:r>
              <a:rPr b="1" lang="en-US"/>
              <a:t>SYSTEMS DEVELOPMENT </a:t>
            </a:r>
            <a:endParaRPr/>
          </a:p>
          <a:p>
            <a:pPr indent="0" lvl="0" marL="0" rtl="0" algn="ctr">
              <a:lnSpc>
                <a:spcPct val="100000"/>
              </a:lnSpc>
              <a:spcBef>
                <a:spcPts val="0"/>
              </a:spcBef>
              <a:spcAft>
                <a:spcPts val="0"/>
              </a:spcAft>
              <a:buSzPts val="2300"/>
              <a:buNone/>
            </a:pPr>
            <a:r>
              <a:rPr b="1" lang="en-US"/>
              <a:t>METHODOLOGY</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1"/>
          <p:cNvSpPr txBox="1"/>
          <p:nvPr>
            <p:ph idx="1" type="subTitle"/>
          </p:nvPr>
        </p:nvSpPr>
        <p:spPr>
          <a:xfrm>
            <a:off x="867104" y="3366474"/>
            <a:ext cx="2888400" cy="1535100"/>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800"/>
              <a:buFont typeface="Arial"/>
              <a:buChar char="•"/>
            </a:pPr>
            <a:r>
              <a:rPr lang="en-US"/>
              <a:t>A self-made survey questionnaire through Google Forms.</a:t>
            </a:r>
            <a:endParaRPr/>
          </a:p>
        </p:txBody>
      </p:sp>
      <p:sp>
        <p:nvSpPr>
          <p:cNvPr id="462" name="Google Shape;462;p21"/>
          <p:cNvSpPr txBox="1"/>
          <p:nvPr>
            <p:ph type="title"/>
          </p:nvPr>
        </p:nvSpPr>
        <p:spPr>
          <a:xfrm>
            <a:off x="724799" y="951325"/>
            <a:ext cx="3782100" cy="563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US" sz="2400"/>
              <a:t>RESEARCH INSTRUMENT</a:t>
            </a:r>
            <a:endParaRPr sz="2400"/>
          </a:p>
        </p:txBody>
      </p:sp>
      <p:sp>
        <p:nvSpPr>
          <p:cNvPr id="463" name="Google Shape;463;p21"/>
          <p:cNvSpPr txBox="1"/>
          <p:nvPr/>
        </p:nvSpPr>
        <p:spPr>
          <a:xfrm>
            <a:off x="2866326" y="391232"/>
            <a:ext cx="3503100" cy="493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Oswald SemiBold"/>
              <a:buNone/>
            </a:pPr>
            <a:r>
              <a:rPr b="0" i="0" lang="en-US" sz="3600" u="none" cap="none" strike="noStrike">
                <a:solidFill>
                  <a:srgbClr val="F1662D"/>
                </a:solidFill>
                <a:latin typeface="Oswald SemiBold"/>
                <a:ea typeface="Oswald SemiBold"/>
                <a:cs typeface="Oswald SemiBold"/>
                <a:sym typeface="Oswald SemiBold"/>
              </a:rPr>
              <a:t>METHODOLOGY</a:t>
            </a:r>
            <a:endParaRPr b="0" i="0" sz="1400" u="none" cap="none" strike="noStrike">
              <a:solidFill>
                <a:srgbClr val="000000"/>
              </a:solidFill>
              <a:latin typeface="Arial"/>
              <a:ea typeface="Arial"/>
              <a:cs typeface="Arial"/>
              <a:sym typeface="Arial"/>
            </a:endParaRPr>
          </a:p>
        </p:txBody>
      </p:sp>
      <p:sp>
        <p:nvSpPr>
          <p:cNvPr id="464" name="Google Shape;464;p21"/>
          <p:cNvSpPr txBox="1"/>
          <p:nvPr/>
        </p:nvSpPr>
        <p:spPr>
          <a:xfrm>
            <a:off x="867104" y="1672899"/>
            <a:ext cx="2888400" cy="15351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chemeClr val="dk1"/>
              </a:buClr>
              <a:buSzPts val="1800"/>
              <a:buFont typeface="Arial"/>
              <a:buChar char="•"/>
            </a:pPr>
            <a:r>
              <a:rPr lang="en-US" sz="1800">
                <a:solidFill>
                  <a:schemeClr val="dk1"/>
                </a:solidFill>
                <a:latin typeface="Roboto"/>
                <a:ea typeface="Roboto"/>
                <a:cs typeface="Roboto"/>
                <a:sym typeface="Roboto"/>
              </a:rPr>
              <a:t>Interviewed a f</a:t>
            </a:r>
            <a:r>
              <a:rPr b="0" i="0" lang="en-US" sz="1800" u="none" cap="none" strike="noStrike">
                <a:solidFill>
                  <a:schemeClr val="dk1"/>
                </a:solidFill>
                <a:latin typeface="Roboto"/>
                <a:ea typeface="Roboto"/>
                <a:cs typeface="Roboto"/>
                <a:sym typeface="Roboto"/>
              </a:rPr>
              <a:t>ormer Women and Children Protection Desk (WCPD) Officer in Lubao, Pampanga.</a:t>
            </a:r>
            <a:endParaRPr b="0" i="0" sz="1400" u="none" cap="none" strike="noStrike">
              <a:solidFill>
                <a:srgbClr val="000000"/>
              </a:solidFill>
              <a:latin typeface="Arial"/>
              <a:ea typeface="Arial"/>
              <a:cs typeface="Arial"/>
              <a:sym typeface="Arial"/>
            </a:endParaRPr>
          </a:p>
        </p:txBody>
      </p:sp>
      <p:pic>
        <p:nvPicPr>
          <p:cNvPr id="465" name="Google Shape;465;p21"/>
          <p:cNvPicPr preferRelativeResize="0"/>
          <p:nvPr/>
        </p:nvPicPr>
        <p:blipFill rotWithShape="1">
          <a:blip r:embed="rId3">
            <a:alphaModFix/>
          </a:blip>
          <a:srcRect b="17230" l="39340" r="15240" t="25045"/>
          <a:stretch/>
        </p:blipFill>
        <p:spPr>
          <a:xfrm>
            <a:off x="4391025" y="1200150"/>
            <a:ext cx="4094921" cy="3252631"/>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466" name="Google Shape;466;p21"/>
          <p:cNvPicPr preferRelativeResize="0"/>
          <p:nvPr/>
        </p:nvPicPr>
        <p:blipFill rotWithShape="1">
          <a:blip r:embed="rId4">
            <a:alphaModFix/>
          </a:blip>
          <a:srcRect b="0" l="0" r="0" t="0"/>
          <a:stretch/>
        </p:blipFill>
        <p:spPr>
          <a:xfrm>
            <a:off x="4435436" y="1891127"/>
            <a:ext cx="2003049" cy="216329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2"/>
          <p:cNvSpPr/>
          <p:nvPr/>
        </p:nvSpPr>
        <p:spPr>
          <a:xfrm flipH="1" rot="-5400000">
            <a:off x="2775900" y="1958100"/>
            <a:ext cx="3592200" cy="2343000"/>
          </a:xfrm>
          <a:prstGeom prst="homePlate">
            <a:avLst>
              <a:gd fmla="val 29133"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2"/>
          <p:cNvSpPr/>
          <p:nvPr/>
        </p:nvSpPr>
        <p:spPr>
          <a:xfrm flipH="1" rot="-5400000">
            <a:off x="5462025" y="1958100"/>
            <a:ext cx="3592200" cy="2343000"/>
          </a:xfrm>
          <a:prstGeom prst="homePlate">
            <a:avLst>
              <a:gd fmla="val 29133"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2"/>
          <p:cNvSpPr/>
          <p:nvPr/>
        </p:nvSpPr>
        <p:spPr>
          <a:xfrm flipH="1" rot="-5400000">
            <a:off x="89775" y="1958100"/>
            <a:ext cx="3592200" cy="2343000"/>
          </a:xfrm>
          <a:prstGeom prst="homePlate">
            <a:avLst>
              <a:gd fmla="val 29133"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2"/>
          <p:cNvSpPr txBox="1"/>
          <p:nvPr>
            <p:ph idx="6" type="title"/>
          </p:nvPr>
        </p:nvSpPr>
        <p:spPr>
          <a:xfrm>
            <a:off x="3327827" y="189961"/>
            <a:ext cx="2505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F1662D"/>
                </a:solidFill>
                <a:latin typeface="Oswald Medium"/>
                <a:ea typeface="Oswald Medium"/>
                <a:cs typeface="Oswald Medium"/>
                <a:sym typeface="Oswald Medium"/>
              </a:rPr>
              <a:t>QUESTIONNAIRE</a:t>
            </a:r>
            <a:endParaRPr/>
          </a:p>
        </p:txBody>
      </p:sp>
      <p:pic>
        <p:nvPicPr>
          <p:cNvPr descr="No description available." id="475" name="Google Shape;475;p22"/>
          <p:cNvPicPr preferRelativeResize="0"/>
          <p:nvPr/>
        </p:nvPicPr>
        <p:blipFill rotWithShape="1">
          <a:blip r:embed="rId3">
            <a:alphaModFix/>
          </a:blip>
          <a:srcRect b="2342" l="0" r="3405" t="5614"/>
          <a:stretch/>
        </p:blipFill>
        <p:spPr>
          <a:xfrm>
            <a:off x="3466894" y="1179650"/>
            <a:ext cx="2226869" cy="3773889"/>
          </a:xfrm>
          <a:prstGeom prst="rect">
            <a:avLst/>
          </a:prstGeom>
          <a:noFill/>
          <a:ln>
            <a:noFill/>
          </a:ln>
        </p:spPr>
      </p:pic>
      <p:pic>
        <p:nvPicPr>
          <p:cNvPr descr="No description available." id="476" name="Google Shape;476;p22"/>
          <p:cNvPicPr preferRelativeResize="0"/>
          <p:nvPr/>
        </p:nvPicPr>
        <p:blipFill rotWithShape="1">
          <a:blip r:embed="rId4">
            <a:alphaModFix/>
          </a:blip>
          <a:srcRect b="2341" l="0" r="1955" t="5262"/>
          <a:stretch/>
        </p:blipFill>
        <p:spPr>
          <a:xfrm>
            <a:off x="6143495" y="1189175"/>
            <a:ext cx="2232980" cy="3742550"/>
          </a:xfrm>
          <a:prstGeom prst="rect">
            <a:avLst/>
          </a:prstGeom>
          <a:noFill/>
          <a:ln>
            <a:noFill/>
          </a:ln>
        </p:spPr>
      </p:pic>
      <p:pic>
        <p:nvPicPr>
          <p:cNvPr descr="No description available." id="477" name="Google Shape;477;p22"/>
          <p:cNvPicPr preferRelativeResize="0"/>
          <p:nvPr/>
        </p:nvPicPr>
        <p:blipFill rotWithShape="1">
          <a:blip r:embed="rId5">
            <a:alphaModFix/>
          </a:blip>
          <a:srcRect b="2341" l="0" r="1955" t="5262"/>
          <a:stretch/>
        </p:blipFill>
        <p:spPr>
          <a:xfrm>
            <a:off x="774179" y="1180366"/>
            <a:ext cx="2226869" cy="3732309"/>
          </a:xfrm>
          <a:prstGeom prst="rect">
            <a:avLst/>
          </a:prstGeom>
          <a:noFill/>
          <a:ln>
            <a:noFill/>
          </a:ln>
        </p:spPr>
      </p:pic>
      <p:sp>
        <p:nvSpPr>
          <p:cNvPr id="478" name="Google Shape;478;p22"/>
          <p:cNvSpPr txBox="1"/>
          <p:nvPr/>
        </p:nvSpPr>
        <p:spPr>
          <a:xfrm>
            <a:off x="855841" y="877150"/>
            <a:ext cx="2145207" cy="23582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1600"/>
              <a:buFont typeface="Roboto"/>
              <a:buNone/>
            </a:pPr>
            <a:r>
              <a:rPr b="0" i="0" lang="en-US" sz="1600" u="none" cap="none" strike="noStrike">
                <a:solidFill>
                  <a:srgbClr val="272753"/>
                </a:solidFill>
                <a:latin typeface="Roboto"/>
                <a:ea typeface="Roboto"/>
                <a:cs typeface="Roboto"/>
                <a:sym typeface="Roboto"/>
              </a:rPr>
              <a:t>Victim/Witness</a:t>
            </a:r>
            <a:endParaRPr b="0" i="0" sz="1400" u="none" cap="none" strike="noStrike">
              <a:solidFill>
                <a:srgbClr val="000000"/>
              </a:solidFill>
              <a:latin typeface="Arial"/>
              <a:ea typeface="Arial"/>
              <a:cs typeface="Arial"/>
              <a:sym typeface="Arial"/>
            </a:endParaRPr>
          </a:p>
        </p:txBody>
      </p:sp>
      <p:sp>
        <p:nvSpPr>
          <p:cNvPr id="479" name="Google Shape;479;p22"/>
          <p:cNvSpPr txBox="1"/>
          <p:nvPr/>
        </p:nvSpPr>
        <p:spPr>
          <a:xfrm>
            <a:off x="3507724" y="886675"/>
            <a:ext cx="2145207" cy="23582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1600"/>
              <a:buFont typeface="Roboto"/>
              <a:buNone/>
            </a:pPr>
            <a:r>
              <a:rPr b="0" i="0" lang="en-US" sz="1600" u="none" cap="none" strike="noStrike">
                <a:solidFill>
                  <a:srgbClr val="272753"/>
                </a:solidFill>
                <a:latin typeface="Roboto"/>
                <a:ea typeface="Roboto"/>
                <a:cs typeface="Roboto"/>
                <a:sym typeface="Roboto"/>
              </a:rPr>
              <a:t>Pampanga Resident</a:t>
            </a:r>
            <a:endParaRPr b="0" i="0" sz="1400" u="none" cap="none" strike="noStrike">
              <a:solidFill>
                <a:srgbClr val="000000"/>
              </a:solidFill>
              <a:latin typeface="Arial"/>
              <a:ea typeface="Arial"/>
              <a:cs typeface="Arial"/>
              <a:sym typeface="Arial"/>
            </a:endParaRPr>
          </a:p>
        </p:txBody>
      </p:sp>
      <p:sp>
        <p:nvSpPr>
          <p:cNvPr id="480" name="Google Shape;480;p22"/>
          <p:cNvSpPr txBox="1"/>
          <p:nvPr/>
        </p:nvSpPr>
        <p:spPr>
          <a:xfrm>
            <a:off x="6185521" y="886675"/>
            <a:ext cx="2145207" cy="23582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1600"/>
              <a:buFont typeface="Roboto"/>
              <a:buNone/>
            </a:pPr>
            <a:r>
              <a:rPr b="0" i="0" lang="en-US" sz="1600" u="none" cap="none" strike="noStrike">
                <a:solidFill>
                  <a:srgbClr val="272753"/>
                </a:solidFill>
                <a:latin typeface="Roboto"/>
                <a:ea typeface="Roboto"/>
                <a:cs typeface="Roboto"/>
                <a:sym typeface="Roboto"/>
              </a:rPr>
              <a:t>Police Officer</a:t>
            </a:r>
            <a:endParaRPr b="0" i="0" sz="1400" u="none" cap="none" strike="noStrike">
              <a:solidFill>
                <a:srgbClr val="000000"/>
              </a:solidFill>
              <a:latin typeface="Arial"/>
              <a:ea typeface="Arial"/>
              <a:cs typeface="Arial"/>
              <a:sym typeface="Arial"/>
            </a:endParaRPr>
          </a:p>
        </p:txBody>
      </p:sp>
      <p:sp>
        <p:nvSpPr>
          <p:cNvPr id="481" name="Google Shape;481;p22"/>
          <p:cNvSpPr txBox="1"/>
          <p:nvPr>
            <p:ph idx="1" type="subTitle"/>
          </p:nvPr>
        </p:nvSpPr>
        <p:spPr>
          <a:xfrm flipH="1">
            <a:off x="784550" y="3049025"/>
            <a:ext cx="2195400" cy="764700"/>
          </a:xfrm>
          <a:prstGeom prst="rect">
            <a:avLst/>
          </a:prstGeom>
          <a:noFill/>
          <a:ln>
            <a:noFill/>
          </a:ln>
        </p:spPr>
        <p:txBody>
          <a:bodyPr anchorCtr="0" anchor="t" bIns="91425" lIns="91425" spcFirstLastPara="1" rIns="91425" wrap="square" tIns="0">
            <a:noAutofit/>
          </a:bodyPr>
          <a:lstStyle/>
          <a:p>
            <a:pPr indent="-342900" lvl="0" marL="457200" rtl="0" algn="ctr">
              <a:lnSpc>
                <a:spcPct val="100000"/>
              </a:lnSpc>
              <a:spcBef>
                <a:spcPts val="0"/>
              </a:spcBef>
              <a:spcAft>
                <a:spcPts val="0"/>
              </a:spcAft>
              <a:buClr>
                <a:schemeClr val="accent4"/>
              </a:buClr>
              <a:buSzPts val="16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23"/>
          <p:cNvSpPr txBox="1"/>
          <p:nvPr>
            <p:ph type="title"/>
          </p:nvPr>
        </p:nvSpPr>
        <p:spPr>
          <a:xfrm>
            <a:off x="1344664" y="236354"/>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METHODOLOGY</a:t>
            </a:r>
            <a:endParaRPr sz="3200"/>
          </a:p>
        </p:txBody>
      </p:sp>
      <p:sp>
        <p:nvSpPr>
          <p:cNvPr id="487" name="Google Shape;487;p23"/>
          <p:cNvSpPr txBox="1"/>
          <p:nvPr/>
        </p:nvSpPr>
        <p:spPr>
          <a:xfrm>
            <a:off x="804761" y="1024698"/>
            <a:ext cx="3906704" cy="35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accent5"/>
                </a:solidFill>
                <a:latin typeface="Oswald Medium"/>
                <a:ea typeface="Oswald Medium"/>
                <a:cs typeface="Oswald Medium"/>
                <a:sym typeface="Oswald Medium"/>
              </a:rPr>
              <a:t>Organizational Assessment of Subjects</a:t>
            </a:r>
            <a:endParaRPr b="0" i="0" sz="1800" u="none" cap="none" strike="noStrike">
              <a:solidFill>
                <a:schemeClr val="accent5"/>
              </a:solidFill>
              <a:latin typeface="Oswald Medium"/>
              <a:ea typeface="Oswald Medium"/>
              <a:cs typeface="Oswald Medium"/>
              <a:sym typeface="Oswald Medium"/>
            </a:endParaRPr>
          </a:p>
        </p:txBody>
      </p:sp>
      <p:cxnSp>
        <p:nvCxnSpPr>
          <p:cNvPr id="488" name="Google Shape;488;p23"/>
          <p:cNvCxnSpPr/>
          <p:nvPr/>
        </p:nvCxnSpPr>
        <p:spPr>
          <a:xfrm>
            <a:off x="867331" y="2027131"/>
            <a:ext cx="3362400" cy="600"/>
          </a:xfrm>
          <a:prstGeom prst="bentConnector3">
            <a:avLst>
              <a:gd fmla="val 50000" name="adj1"/>
            </a:avLst>
          </a:prstGeom>
          <a:noFill/>
          <a:ln cap="flat" cmpd="sng" w="19050">
            <a:solidFill>
              <a:schemeClr val="accent5"/>
            </a:solidFill>
            <a:prstDash val="solid"/>
            <a:round/>
            <a:headEnd len="med" w="med" type="diamond"/>
            <a:tailEnd len="med" w="med" type="diamond"/>
          </a:ln>
        </p:spPr>
      </p:cxnSp>
      <p:sp>
        <p:nvSpPr>
          <p:cNvPr id="489" name="Google Shape;489;p23"/>
          <p:cNvSpPr txBox="1"/>
          <p:nvPr>
            <p:ph idx="4294967295" type="subTitle"/>
          </p:nvPr>
        </p:nvSpPr>
        <p:spPr>
          <a:xfrm>
            <a:off x="944292" y="1635887"/>
            <a:ext cx="3251658" cy="326947"/>
          </a:xfrm>
          <a:prstGeom prst="rect">
            <a:avLst/>
          </a:prstGeom>
          <a:noFill/>
          <a:ln>
            <a:noFill/>
          </a:ln>
        </p:spPr>
        <p:txBody>
          <a:bodyPr anchorCtr="0" anchor="t" bIns="0" lIns="91425" spcFirstLastPara="1" rIns="91425" wrap="square" tIns="0">
            <a:noAutofit/>
          </a:bodyPr>
          <a:lstStyle/>
          <a:p>
            <a:pPr indent="0" lvl="0" marL="0" marR="0" rtl="0" algn="ctr">
              <a:lnSpc>
                <a:spcPct val="115000"/>
              </a:lnSpc>
              <a:spcBef>
                <a:spcPts val="0"/>
              </a:spcBef>
              <a:spcAft>
                <a:spcPts val="0"/>
              </a:spcAft>
              <a:buClr>
                <a:schemeClr val="dk1"/>
              </a:buClr>
              <a:buSzPts val="1800"/>
              <a:buFont typeface="Roboto"/>
              <a:buNone/>
            </a:pPr>
            <a:r>
              <a:rPr b="1" i="0" lang="en-US" sz="1600" u="none" cap="none" strike="noStrike">
                <a:solidFill>
                  <a:srgbClr val="F1662D"/>
                </a:solidFill>
                <a:latin typeface="Roboto"/>
                <a:ea typeface="Roboto"/>
                <a:cs typeface="Roboto"/>
                <a:sym typeface="Roboto"/>
              </a:rPr>
              <a:t>RANDOM CLUSTER SAMPLING</a:t>
            </a:r>
            <a:endParaRPr b="0" i="0" sz="1800" u="none" cap="none" strike="noStrike">
              <a:solidFill>
                <a:schemeClr val="dk1"/>
              </a:solidFill>
              <a:latin typeface="Roboto"/>
              <a:ea typeface="Roboto"/>
              <a:cs typeface="Roboto"/>
              <a:sym typeface="Roboto"/>
            </a:endParaRPr>
          </a:p>
        </p:txBody>
      </p:sp>
      <p:sp>
        <p:nvSpPr>
          <p:cNvPr id="490" name="Google Shape;490;p23"/>
          <p:cNvSpPr txBox="1"/>
          <p:nvPr/>
        </p:nvSpPr>
        <p:spPr>
          <a:xfrm>
            <a:off x="598401" y="1958103"/>
            <a:ext cx="2144336" cy="1304163"/>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377 Respondents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2</a:t>
            </a:r>
            <a:r>
              <a:rPr b="0" baseline="30000" i="0" lang="en-US" sz="1600" u="none" cap="none" strike="noStrike">
                <a:solidFill>
                  <a:srgbClr val="272753"/>
                </a:solidFill>
                <a:latin typeface="Roboto"/>
                <a:ea typeface="Roboto"/>
                <a:cs typeface="Roboto"/>
                <a:sym typeface="Roboto"/>
              </a:rPr>
              <a:t>nd</a:t>
            </a:r>
            <a:r>
              <a:rPr b="0" i="0" lang="en-US" sz="1600" u="none" cap="none" strike="noStrike">
                <a:solidFill>
                  <a:srgbClr val="272753"/>
                </a:solidFill>
                <a:latin typeface="Roboto"/>
                <a:ea typeface="Roboto"/>
                <a:cs typeface="Roboto"/>
                <a:sym typeface="Roboto"/>
              </a:rPr>
              <a:t> District of Pampanga</a:t>
            </a:r>
            <a:endParaRPr b="0" i="0" sz="1400" u="none" cap="none" strike="noStrike">
              <a:solidFill>
                <a:srgbClr val="000000"/>
              </a:solidFill>
              <a:latin typeface="Arial"/>
              <a:ea typeface="Arial"/>
              <a:cs typeface="Arial"/>
              <a:sym typeface="Arial"/>
            </a:endParaRPr>
          </a:p>
        </p:txBody>
      </p:sp>
      <p:cxnSp>
        <p:nvCxnSpPr>
          <p:cNvPr id="491" name="Google Shape;491;p23"/>
          <p:cNvCxnSpPr/>
          <p:nvPr/>
        </p:nvCxnSpPr>
        <p:spPr>
          <a:xfrm>
            <a:off x="867331" y="1543842"/>
            <a:ext cx="3362400" cy="600"/>
          </a:xfrm>
          <a:prstGeom prst="bentConnector3">
            <a:avLst>
              <a:gd fmla="val 50000" name="adj1"/>
            </a:avLst>
          </a:prstGeom>
          <a:noFill/>
          <a:ln cap="flat" cmpd="sng" w="19050">
            <a:solidFill>
              <a:schemeClr val="accent5"/>
            </a:solidFill>
            <a:prstDash val="solid"/>
            <a:round/>
            <a:headEnd len="med" w="med" type="diamond"/>
            <a:tailEnd len="med" w="med" type="diamond"/>
          </a:ln>
        </p:spPr>
      </p:cxnSp>
      <p:pic>
        <p:nvPicPr>
          <p:cNvPr id="492" name="Google Shape;492;p23"/>
          <p:cNvPicPr preferRelativeResize="0"/>
          <p:nvPr/>
        </p:nvPicPr>
        <p:blipFill rotWithShape="1">
          <a:blip r:embed="rId3">
            <a:alphaModFix/>
          </a:blip>
          <a:srcRect b="0" l="0" r="0" t="0"/>
          <a:stretch/>
        </p:blipFill>
        <p:spPr>
          <a:xfrm>
            <a:off x="6749266" y="3077059"/>
            <a:ext cx="2459067" cy="1392334"/>
          </a:xfrm>
          <a:prstGeom prst="rect">
            <a:avLst/>
          </a:prstGeom>
          <a:noFill/>
          <a:ln>
            <a:noFill/>
          </a:ln>
        </p:spPr>
      </p:pic>
      <p:pic>
        <p:nvPicPr>
          <p:cNvPr id="493" name="Google Shape;493;p23"/>
          <p:cNvPicPr preferRelativeResize="0"/>
          <p:nvPr/>
        </p:nvPicPr>
        <p:blipFill rotWithShape="1">
          <a:blip r:embed="rId4">
            <a:alphaModFix/>
          </a:blip>
          <a:srcRect b="0" l="0" r="0" t="0"/>
          <a:stretch/>
        </p:blipFill>
        <p:spPr>
          <a:xfrm>
            <a:off x="2682950" y="2676138"/>
            <a:ext cx="1666155" cy="1666155"/>
          </a:xfrm>
          <a:prstGeom prst="rect">
            <a:avLst/>
          </a:prstGeom>
          <a:noFill/>
          <a:ln cap="rnd" cmpd="sng" w="127000">
            <a:solidFill>
              <a:srgbClr val="FFFFFF"/>
            </a:solidFill>
            <a:prstDash val="solid"/>
            <a:round/>
            <a:headEnd len="sm" w="sm" type="none"/>
            <a:tailEnd len="sm" w="sm" type="none"/>
          </a:ln>
          <a:effectLst>
            <a:outerShdw blurRad="76200" sx="97000" kx="900000" rotWithShape="0" algn="br" dir="10500000" dist="95250" sy="23000">
              <a:srgbClr val="000000">
                <a:alpha val="20000"/>
              </a:srgbClr>
            </a:outerShdw>
          </a:effectLst>
        </p:spPr>
      </p:pic>
      <p:cxnSp>
        <p:nvCxnSpPr>
          <p:cNvPr id="494" name="Google Shape;494;p23"/>
          <p:cNvCxnSpPr/>
          <p:nvPr/>
        </p:nvCxnSpPr>
        <p:spPr>
          <a:xfrm>
            <a:off x="5029756" y="2026531"/>
            <a:ext cx="3362400" cy="600"/>
          </a:xfrm>
          <a:prstGeom prst="bentConnector3">
            <a:avLst>
              <a:gd fmla="val 50000" name="adj1"/>
            </a:avLst>
          </a:prstGeom>
          <a:noFill/>
          <a:ln cap="flat" cmpd="sng" w="19050">
            <a:solidFill>
              <a:schemeClr val="accent5"/>
            </a:solidFill>
            <a:prstDash val="solid"/>
            <a:round/>
            <a:headEnd len="med" w="med" type="diamond"/>
            <a:tailEnd len="med" w="med" type="diamond"/>
          </a:ln>
        </p:spPr>
      </p:cxnSp>
      <p:sp>
        <p:nvSpPr>
          <p:cNvPr id="495" name="Google Shape;495;p23"/>
          <p:cNvSpPr txBox="1"/>
          <p:nvPr/>
        </p:nvSpPr>
        <p:spPr>
          <a:xfrm>
            <a:off x="4957874" y="1645412"/>
            <a:ext cx="3530316" cy="326348"/>
          </a:xfrm>
          <a:prstGeom prst="rect">
            <a:avLst/>
          </a:prstGeom>
          <a:noFill/>
          <a:ln>
            <a:noFill/>
          </a:ln>
        </p:spPr>
        <p:txBody>
          <a:bodyPr anchorCtr="0" anchor="t" bIns="0" lIns="91425" spcFirstLastPara="1" rIns="91425" wrap="square" tIns="0">
            <a:noAutofit/>
          </a:bodyPr>
          <a:lstStyle/>
          <a:p>
            <a:pPr indent="0" lvl="0" marL="0" marR="0" rtl="0" algn="ctr">
              <a:lnSpc>
                <a:spcPct val="115000"/>
              </a:lnSpc>
              <a:spcBef>
                <a:spcPts val="0"/>
              </a:spcBef>
              <a:spcAft>
                <a:spcPts val="0"/>
              </a:spcAft>
              <a:buClr>
                <a:schemeClr val="dk1"/>
              </a:buClr>
              <a:buSzPts val="1800"/>
              <a:buFont typeface="Roboto"/>
              <a:buNone/>
            </a:pPr>
            <a:r>
              <a:rPr b="1" i="0" lang="en-US" sz="1600" u="none" cap="none" strike="noStrike">
                <a:solidFill>
                  <a:srgbClr val="F1662D"/>
                </a:solidFill>
                <a:latin typeface="Roboto"/>
                <a:ea typeface="Roboto"/>
                <a:cs typeface="Roboto"/>
                <a:sym typeface="Roboto"/>
              </a:rPr>
              <a:t>RESPONDENTS CHARACTERISTICS</a:t>
            </a:r>
            <a:endParaRPr b="0" i="0" sz="1400" u="none" cap="none" strike="noStrike">
              <a:solidFill>
                <a:srgbClr val="000000"/>
              </a:solidFill>
              <a:latin typeface="Arial"/>
              <a:ea typeface="Arial"/>
              <a:cs typeface="Arial"/>
              <a:sym typeface="Arial"/>
            </a:endParaRPr>
          </a:p>
        </p:txBody>
      </p:sp>
      <p:cxnSp>
        <p:nvCxnSpPr>
          <p:cNvPr id="496" name="Google Shape;496;p23"/>
          <p:cNvCxnSpPr/>
          <p:nvPr/>
        </p:nvCxnSpPr>
        <p:spPr>
          <a:xfrm>
            <a:off x="5029756" y="1543242"/>
            <a:ext cx="3362400" cy="600"/>
          </a:xfrm>
          <a:prstGeom prst="bentConnector3">
            <a:avLst>
              <a:gd fmla="val 50000" name="adj1"/>
            </a:avLst>
          </a:prstGeom>
          <a:noFill/>
          <a:ln cap="flat" cmpd="sng" w="19050">
            <a:solidFill>
              <a:schemeClr val="accent5"/>
            </a:solidFill>
            <a:prstDash val="solid"/>
            <a:round/>
            <a:headEnd len="med" w="med" type="diamond"/>
            <a:tailEnd len="med" w="med" type="diamond"/>
          </a:ln>
        </p:spPr>
      </p:cxnSp>
      <p:sp>
        <p:nvSpPr>
          <p:cNvPr id="497" name="Google Shape;497;p23"/>
          <p:cNvSpPr txBox="1"/>
          <p:nvPr/>
        </p:nvSpPr>
        <p:spPr>
          <a:xfrm>
            <a:off x="4751464" y="3193217"/>
            <a:ext cx="3563862" cy="3540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Thirteen (13) years old and above,</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Residing in the municipalities located in the 2</a:t>
            </a:r>
            <a:r>
              <a:rPr b="0" baseline="30000" i="0" lang="en-US" sz="1600" u="none" cap="none" strike="noStrike">
                <a:solidFill>
                  <a:srgbClr val="272753"/>
                </a:solidFill>
                <a:latin typeface="Roboto"/>
                <a:ea typeface="Roboto"/>
                <a:cs typeface="Roboto"/>
                <a:sym typeface="Roboto"/>
              </a:rPr>
              <a:t>nd</a:t>
            </a:r>
            <a:r>
              <a:rPr b="0" i="0" lang="en-US" sz="1600" u="none" cap="none" strike="noStrike">
                <a:solidFill>
                  <a:srgbClr val="272753"/>
                </a:solidFill>
                <a:latin typeface="Roboto"/>
                <a:ea typeface="Roboto"/>
                <a:cs typeface="Roboto"/>
                <a:sym typeface="Roboto"/>
              </a:rPr>
              <a:t> District of Pampanga</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Victims or </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Witnesses of Abuse</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Male, Female, LGBTQ+</a:t>
            </a:r>
            <a:endParaRPr b="0" i="0" sz="1400" u="none" cap="none" strike="noStrike">
              <a:solidFill>
                <a:srgbClr val="000000"/>
              </a:solidFill>
              <a:latin typeface="Arial"/>
              <a:ea typeface="Arial"/>
              <a:cs typeface="Arial"/>
              <a:sym typeface="Arial"/>
            </a:endParaRPr>
          </a:p>
        </p:txBody>
      </p:sp>
      <p:sp>
        <p:nvSpPr>
          <p:cNvPr id="498" name="Google Shape;498;p23"/>
          <p:cNvSpPr txBox="1"/>
          <p:nvPr>
            <p:ph idx="4294967295" type="subTitle"/>
          </p:nvPr>
        </p:nvSpPr>
        <p:spPr>
          <a:xfrm>
            <a:off x="446400" y="3269425"/>
            <a:ext cx="1834200" cy="327000"/>
          </a:xfrm>
          <a:prstGeom prst="rect">
            <a:avLst/>
          </a:prstGeom>
          <a:noFill/>
          <a:ln>
            <a:noFill/>
          </a:ln>
        </p:spPr>
        <p:txBody>
          <a:bodyPr anchorCtr="0" anchor="t" bIns="0" lIns="91425" spcFirstLastPara="1" rIns="91425" wrap="square" tIns="0">
            <a:noAutofit/>
          </a:bodyPr>
          <a:lstStyle/>
          <a:p>
            <a:pPr indent="0" lvl="0" marL="0" marR="0" rtl="0" algn="ctr">
              <a:lnSpc>
                <a:spcPct val="100000"/>
              </a:lnSpc>
              <a:spcBef>
                <a:spcPts val="0"/>
              </a:spcBef>
              <a:spcAft>
                <a:spcPts val="0"/>
              </a:spcAft>
              <a:buClr>
                <a:schemeClr val="dk1"/>
              </a:buClr>
              <a:buSzPts val="1800"/>
              <a:buFont typeface="Roboto"/>
              <a:buNone/>
            </a:pPr>
            <a:r>
              <a:rPr b="1" lang="en-US" sz="1400">
                <a:solidFill>
                  <a:srgbClr val="F1662D"/>
                </a:solidFill>
              </a:rPr>
              <a:t>CONVENIENCE</a:t>
            </a:r>
            <a:endParaRPr b="1" sz="1400">
              <a:solidFill>
                <a:srgbClr val="F1662D"/>
              </a:solidFill>
            </a:endParaRPr>
          </a:p>
          <a:p>
            <a:pPr indent="0" lvl="0" marL="0" marR="0" rtl="0" algn="ctr">
              <a:lnSpc>
                <a:spcPct val="100000"/>
              </a:lnSpc>
              <a:spcBef>
                <a:spcPts val="0"/>
              </a:spcBef>
              <a:spcAft>
                <a:spcPts val="0"/>
              </a:spcAft>
              <a:buClr>
                <a:schemeClr val="dk1"/>
              </a:buClr>
              <a:buSzPts val="1800"/>
              <a:buFont typeface="Roboto"/>
              <a:buNone/>
            </a:pPr>
            <a:r>
              <a:rPr b="1" i="0" lang="en-US" sz="1400" u="none" cap="none" strike="noStrike">
                <a:solidFill>
                  <a:srgbClr val="F1662D"/>
                </a:solidFill>
                <a:latin typeface="Roboto"/>
                <a:ea typeface="Roboto"/>
                <a:cs typeface="Roboto"/>
                <a:sym typeface="Roboto"/>
              </a:rPr>
              <a:t> SAMPLING</a:t>
            </a:r>
            <a:endParaRPr b="0" i="0" sz="1600" u="none" cap="none" strike="noStrike">
              <a:solidFill>
                <a:schemeClr val="dk1"/>
              </a:solidFill>
              <a:latin typeface="Roboto"/>
              <a:ea typeface="Roboto"/>
              <a:cs typeface="Roboto"/>
              <a:sym typeface="Roboto"/>
            </a:endParaRPr>
          </a:p>
        </p:txBody>
      </p:sp>
      <p:cxnSp>
        <p:nvCxnSpPr>
          <p:cNvPr id="499" name="Google Shape;499;p23"/>
          <p:cNvCxnSpPr/>
          <p:nvPr/>
        </p:nvCxnSpPr>
        <p:spPr>
          <a:xfrm>
            <a:off x="576150" y="3163950"/>
            <a:ext cx="1574700" cy="600"/>
          </a:xfrm>
          <a:prstGeom prst="bentConnector3">
            <a:avLst>
              <a:gd fmla="val 50000" name="adj1"/>
            </a:avLst>
          </a:prstGeom>
          <a:noFill/>
          <a:ln cap="flat" cmpd="sng" w="19050">
            <a:solidFill>
              <a:schemeClr val="accent5"/>
            </a:solidFill>
            <a:prstDash val="solid"/>
            <a:round/>
            <a:headEnd len="med" w="med" type="diamond"/>
            <a:tailEnd len="med" w="med" type="diamond"/>
          </a:ln>
        </p:spPr>
      </p:cxnSp>
      <p:cxnSp>
        <p:nvCxnSpPr>
          <p:cNvPr id="500" name="Google Shape;500;p23"/>
          <p:cNvCxnSpPr/>
          <p:nvPr/>
        </p:nvCxnSpPr>
        <p:spPr>
          <a:xfrm>
            <a:off x="576150" y="3752125"/>
            <a:ext cx="1574700" cy="600"/>
          </a:xfrm>
          <a:prstGeom prst="bentConnector3">
            <a:avLst>
              <a:gd fmla="val 50000" name="adj1"/>
            </a:avLst>
          </a:prstGeom>
          <a:noFill/>
          <a:ln cap="flat" cmpd="sng" w="19050">
            <a:solidFill>
              <a:schemeClr val="accent5"/>
            </a:solidFill>
            <a:prstDash val="solid"/>
            <a:round/>
            <a:headEnd len="med" w="med" type="diamond"/>
            <a:tailEnd len="med" w="med" type="diamond"/>
          </a:ln>
        </p:spPr>
      </p:cxnSp>
      <p:sp>
        <p:nvSpPr>
          <p:cNvPr id="501" name="Google Shape;501;p23"/>
          <p:cNvSpPr txBox="1"/>
          <p:nvPr/>
        </p:nvSpPr>
        <p:spPr>
          <a:xfrm>
            <a:off x="533325" y="3765475"/>
            <a:ext cx="1834200" cy="7935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Arial"/>
              <a:buChar char="•"/>
            </a:pPr>
            <a:r>
              <a:rPr lang="en-US" sz="1600">
                <a:solidFill>
                  <a:srgbClr val="272753"/>
                </a:solidFill>
                <a:latin typeface="Roboto"/>
                <a:ea typeface="Roboto"/>
                <a:cs typeface="Roboto"/>
                <a:sym typeface="Roboto"/>
              </a:rPr>
              <a:t>Police Respondents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24"/>
          <p:cNvSpPr txBox="1"/>
          <p:nvPr>
            <p:ph idx="1" type="subTitle"/>
          </p:nvPr>
        </p:nvSpPr>
        <p:spPr>
          <a:xfrm flipH="1">
            <a:off x="817500" y="1274800"/>
            <a:ext cx="7640700" cy="2862000"/>
          </a:xfrm>
          <a:prstGeom prst="rect">
            <a:avLst/>
          </a:prstGeom>
          <a:noFill/>
          <a:ln>
            <a:noFill/>
          </a:ln>
        </p:spPr>
        <p:txBody>
          <a:bodyPr anchorCtr="0" anchor="t" bIns="91425" lIns="91425" spcFirstLastPara="1" rIns="91425" wrap="square" tIns="0">
            <a:noAutofit/>
          </a:bodyPr>
          <a:lstStyle/>
          <a:p>
            <a:pPr indent="0" lvl="0" marL="457200" rtl="0" algn="just">
              <a:lnSpc>
                <a:spcPct val="100000"/>
              </a:lnSpc>
              <a:spcBef>
                <a:spcPts val="0"/>
              </a:spcBef>
              <a:spcAft>
                <a:spcPts val="0"/>
              </a:spcAft>
              <a:buSzPts val="2000"/>
              <a:buNone/>
            </a:pPr>
            <a:r>
              <a:rPr b="1" lang="en-US" sz="1800">
                <a:solidFill>
                  <a:srgbClr val="272753"/>
                </a:solidFill>
                <a:latin typeface="Roboto"/>
                <a:ea typeface="Roboto"/>
                <a:cs typeface="Roboto"/>
                <a:sym typeface="Roboto"/>
              </a:rPr>
              <a:t>DATA ANALYSIS</a:t>
            </a:r>
            <a:endParaRPr/>
          </a:p>
          <a:p>
            <a:pPr indent="0" lvl="0" marL="457200" rtl="0" algn="just">
              <a:lnSpc>
                <a:spcPct val="100000"/>
              </a:lnSpc>
              <a:spcBef>
                <a:spcPts val="0"/>
              </a:spcBef>
              <a:spcAft>
                <a:spcPts val="0"/>
              </a:spcAft>
              <a:buSzPts val="2000"/>
              <a:buNone/>
            </a:pPr>
            <a:r>
              <a:t/>
            </a:r>
            <a:endParaRPr b="1" sz="900">
              <a:solidFill>
                <a:srgbClr val="272753"/>
              </a:solidFill>
              <a:latin typeface="Roboto"/>
              <a:ea typeface="Roboto"/>
              <a:cs typeface="Roboto"/>
              <a:sym typeface="Roboto"/>
            </a:endParaRPr>
          </a:p>
          <a:p>
            <a:pPr indent="0" lvl="0" marL="457200" rtl="0" algn="just">
              <a:lnSpc>
                <a:spcPct val="100000"/>
              </a:lnSpc>
              <a:spcBef>
                <a:spcPts val="0"/>
              </a:spcBef>
              <a:spcAft>
                <a:spcPts val="0"/>
              </a:spcAft>
              <a:buSzPts val="2000"/>
              <a:buNone/>
            </a:pPr>
            <a:r>
              <a:rPr b="0" i="0" lang="en-US" sz="1800" u="none" strike="noStrike">
                <a:solidFill>
                  <a:srgbClr val="272753"/>
                </a:solidFill>
                <a:latin typeface="Roboto"/>
                <a:ea typeface="Roboto"/>
                <a:cs typeface="Roboto"/>
                <a:sym typeface="Roboto"/>
              </a:rPr>
              <a:t>The system was evaluated using the software quality standard called International Organization for Standardization (ISO) / International Electrotechnical Commission (IEC) 25010. </a:t>
            </a:r>
            <a:r>
              <a:rPr lang="en-US" sz="1800"/>
              <a:t>Likert Scale was also used to analyze the statistical data from the survey questionnaires and the evaluation tool. The researchers chose a four-point scale: </a:t>
            </a:r>
            <a:r>
              <a:rPr b="1" lang="en-US" sz="1800"/>
              <a:t>1 – Strongly disagree</a:t>
            </a:r>
            <a:r>
              <a:rPr lang="en-US" sz="1800"/>
              <a:t>: </a:t>
            </a:r>
            <a:r>
              <a:rPr b="1" lang="en-US" sz="1800"/>
              <a:t>2 – Disagree</a:t>
            </a:r>
            <a:r>
              <a:rPr lang="en-US" sz="1800"/>
              <a:t>: </a:t>
            </a:r>
            <a:r>
              <a:rPr b="1" lang="en-US" sz="1800"/>
              <a:t>3 –Agree</a:t>
            </a:r>
            <a:r>
              <a:rPr lang="en-US" sz="1800"/>
              <a:t>: </a:t>
            </a:r>
            <a:r>
              <a:rPr b="1" lang="en-US" sz="1800"/>
              <a:t>4 –Strongly Agree</a:t>
            </a:r>
            <a:r>
              <a:rPr lang="en-US" sz="1800"/>
              <a:t>.</a:t>
            </a:r>
            <a:r>
              <a:rPr b="1" lang="en-US" sz="1800"/>
              <a:t> </a:t>
            </a:r>
            <a:r>
              <a:rPr lang="en-US" sz="1800"/>
              <a:t>The gathered data was analyzed using the weighted mean and interpreted.</a:t>
            </a:r>
            <a:endParaRPr sz="1800"/>
          </a:p>
          <a:p>
            <a:pPr indent="0" lvl="0" marL="457200" rtl="0" algn="just">
              <a:lnSpc>
                <a:spcPct val="100000"/>
              </a:lnSpc>
              <a:spcBef>
                <a:spcPts val="0"/>
              </a:spcBef>
              <a:spcAft>
                <a:spcPts val="0"/>
              </a:spcAft>
              <a:buSzPts val="2000"/>
              <a:buNone/>
            </a:pPr>
            <a:r>
              <a:t/>
            </a:r>
            <a:endParaRPr sz="1800">
              <a:solidFill>
                <a:srgbClr val="272753"/>
              </a:solidFill>
            </a:endParaRPr>
          </a:p>
          <a:p>
            <a:pPr indent="0" lvl="0" marL="457200" rtl="0" algn="just">
              <a:lnSpc>
                <a:spcPct val="100000"/>
              </a:lnSpc>
              <a:spcBef>
                <a:spcPts val="0"/>
              </a:spcBef>
              <a:spcAft>
                <a:spcPts val="0"/>
              </a:spcAft>
              <a:buSzPts val="2000"/>
              <a:buNone/>
            </a:pPr>
            <a:r>
              <a:t/>
            </a:r>
            <a:endParaRPr b="0" i="0" sz="1800" u="none" strike="noStrike">
              <a:solidFill>
                <a:srgbClr val="272753"/>
              </a:solidFill>
              <a:latin typeface="Roboto"/>
              <a:ea typeface="Roboto"/>
              <a:cs typeface="Roboto"/>
              <a:sym typeface="Roboto"/>
            </a:endParaRPr>
          </a:p>
          <a:p>
            <a:pPr indent="0" lvl="0" marL="457200" rtl="0" algn="just">
              <a:lnSpc>
                <a:spcPct val="100000"/>
              </a:lnSpc>
              <a:spcBef>
                <a:spcPts val="0"/>
              </a:spcBef>
              <a:spcAft>
                <a:spcPts val="0"/>
              </a:spcAft>
              <a:buSzPts val="2000"/>
              <a:buNone/>
            </a:pPr>
            <a:r>
              <a:t/>
            </a:r>
            <a:endParaRPr b="1" i="1" sz="1400">
              <a:solidFill>
                <a:srgbClr val="272753"/>
              </a:solidFill>
              <a:latin typeface="Roboto"/>
              <a:ea typeface="Roboto"/>
              <a:cs typeface="Roboto"/>
              <a:sym typeface="Roboto"/>
            </a:endParaRPr>
          </a:p>
        </p:txBody>
      </p:sp>
      <p:sp>
        <p:nvSpPr>
          <p:cNvPr id="507" name="Google Shape;507;p24"/>
          <p:cNvSpPr txBox="1"/>
          <p:nvPr>
            <p:ph idx="4" type="title"/>
          </p:nvPr>
        </p:nvSpPr>
        <p:spPr>
          <a:xfrm>
            <a:off x="2049780" y="413440"/>
            <a:ext cx="551688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METHODOLOGY</a:t>
            </a:r>
            <a:endParaRPr sz="3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27"/>
          <p:cNvSpPr txBox="1"/>
          <p:nvPr>
            <p:ph type="ctrTitle"/>
          </p:nvPr>
        </p:nvSpPr>
        <p:spPr>
          <a:xfrm>
            <a:off x="680775" y="1276335"/>
            <a:ext cx="5210152" cy="1955077"/>
          </a:xfrm>
          <a:prstGeom prst="rect">
            <a:avLst/>
          </a:prstGeom>
          <a:noFill/>
          <a:ln>
            <a:noFill/>
          </a:ln>
        </p:spPr>
        <p:txBody>
          <a:bodyPr anchorCtr="0" anchor="b" bIns="91425" lIns="91425" spcFirstLastPara="1" rIns="91425" wrap="square" tIns="0">
            <a:noAutofit/>
          </a:bodyPr>
          <a:lstStyle/>
          <a:p>
            <a:pPr indent="0" lvl="0" marL="0" rtl="0" algn="ctr">
              <a:lnSpc>
                <a:spcPct val="90000"/>
              </a:lnSpc>
              <a:spcBef>
                <a:spcPts val="0"/>
              </a:spcBef>
              <a:spcAft>
                <a:spcPts val="0"/>
              </a:spcAft>
              <a:buSzPts val="8300"/>
              <a:buNone/>
            </a:pPr>
            <a:r>
              <a:rPr lang="en-US" sz="5400"/>
              <a:t>RESULT </a:t>
            </a:r>
            <a:r>
              <a:rPr lang="en-US" sz="5400">
                <a:solidFill>
                  <a:srgbClr val="8680BC"/>
                </a:solidFill>
              </a:rPr>
              <a:t>and</a:t>
            </a:r>
            <a:r>
              <a:rPr lang="en-US" sz="5400">
                <a:solidFill>
                  <a:schemeClr val="dk1"/>
                </a:solidFill>
              </a:rPr>
              <a:t> DISCUSSION</a:t>
            </a:r>
            <a:endParaRPr sz="5400">
              <a:solidFill>
                <a:schemeClr val="dk1"/>
              </a:solidFill>
            </a:endParaRPr>
          </a:p>
        </p:txBody>
      </p:sp>
      <p:grpSp>
        <p:nvGrpSpPr>
          <p:cNvPr id="513" name="Google Shape;513;p27"/>
          <p:cNvGrpSpPr/>
          <p:nvPr/>
        </p:nvGrpSpPr>
        <p:grpSpPr>
          <a:xfrm>
            <a:off x="5957602" y="1832923"/>
            <a:ext cx="2647065" cy="3022714"/>
            <a:chOff x="5268424" y="1689000"/>
            <a:chExt cx="3332576" cy="3805028"/>
          </a:xfrm>
        </p:grpSpPr>
        <p:sp>
          <p:nvSpPr>
            <p:cNvPr id="514" name="Google Shape;514;p27"/>
            <p:cNvSpPr/>
            <p:nvPr/>
          </p:nvSpPr>
          <p:spPr>
            <a:xfrm flipH="1">
              <a:off x="5360635" y="1893654"/>
              <a:ext cx="1354106" cy="1649263"/>
            </a:xfrm>
            <a:custGeom>
              <a:rect b="b" l="l" r="r" t="t"/>
              <a:pathLst>
                <a:path extrusionOk="0" h="15126" w="12419">
                  <a:moveTo>
                    <a:pt x="3778" y="1"/>
                  </a:moveTo>
                  <a:cubicBezTo>
                    <a:pt x="3424" y="1"/>
                    <a:pt x="3069" y="26"/>
                    <a:pt x="2715" y="76"/>
                  </a:cubicBezTo>
                  <a:lnTo>
                    <a:pt x="3787" y="7565"/>
                  </a:lnTo>
                  <a:lnTo>
                    <a:pt x="1" y="14125"/>
                  </a:lnTo>
                  <a:cubicBezTo>
                    <a:pt x="1179" y="14804"/>
                    <a:pt x="2472" y="15126"/>
                    <a:pt x="3751" y="15126"/>
                  </a:cubicBezTo>
                  <a:cubicBezTo>
                    <a:pt x="6376" y="15126"/>
                    <a:pt x="8942" y="13769"/>
                    <a:pt x="10335" y="11351"/>
                  </a:cubicBezTo>
                  <a:cubicBezTo>
                    <a:pt x="12419" y="7755"/>
                    <a:pt x="11169" y="3088"/>
                    <a:pt x="7573" y="1016"/>
                  </a:cubicBezTo>
                  <a:cubicBezTo>
                    <a:pt x="6417" y="349"/>
                    <a:pt x="5105" y="1"/>
                    <a:pt x="3778"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7"/>
            <p:cNvSpPr/>
            <p:nvPr/>
          </p:nvSpPr>
          <p:spPr>
            <a:xfrm flipH="1">
              <a:off x="5360635" y="1893654"/>
              <a:ext cx="1354106" cy="1649263"/>
            </a:xfrm>
            <a:custGeom>
              <a:rect b="b" l="l" r="r" t="t"/>
              <a:pathLst>
                <a:path extrusionOk="0" h="15126" w="12419">
                  <a:moveTo>
                    <a:pt x="3778" y="1"/>
                  </a:moveTo>
                  <a:cubicBezTo>
                    <a:pt x="3424" y="1"/>
                    <a:pt x="3069" y="26"/>
                    <a:pt x="2715" y="76"/>
                  </a:cubicBezTo>
                  <a:lnTo>
                    <a:pt x="3787" y="7565"/>
                  </a:lnTo>
                  <a:lnTo>
                    <a:pt x="1" y="14125"/>
                  </a:lnTo>
                  <a:cubicBezTo>
                    <a:pt x="1179" y="14804"/>
                    <a:pt x="2472" y="15126"/>
                    <a:pt x="3751" y="15126"/>
                  </a:cubicBezTo>
                  <a:cubicBezTo>
                    <a:pt x="6376" y="15126"/>
                    <a:pt x="8942" y="13769"/>
                    <a:pt x="10335" y="11351"/>
                  </a:cubicBezTo>
                  <a:cubicBezTo>
                    <a:pt x="12419" y="7755"/>
                    <a:pt x="11169" y="3088"/>
                    <a:pt x="7573" y="1016"/>
                  </a:cubicBezTo>
                  <a:cubicBezTo>
                    <a:pt x="6417" y="349"/>
                    <a:pt x="5105" y="1"/>
                    <a:pt x="377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7"/>
            <p:cNvSpPr/>
            <p:nvPr/>
          </p:nvSpPr>
          <p:spPr>
            <a:xfrm flipH="1">
              <a:off x="5512517" y="1863670"/>
              <a:ext cx="1354106" cy="1649481"/>
            </a:xfrm>
            <a:custGeom>
              <a:rect b="b" l="l" r="r" t="t"/>
              <a:pathLst>
                <a:path extrusionOk="0" h="15128" w="12419">
                  <a:moveTo>
                    <a:pt x="3804" y="1"/>
                  </a:moveTo>
                  <a:cubicBezTo>
                    <a:pt x="3446" y="1"/>
                    <a:pt x="3086" y="26"/>
                    <a:pt x="2727" y="77"/>
                  </a:cubicBezTo>
                  <a:lnTo>
                    <a:pt x="3787" y="7566"/>
                  </a:lnTo>
                  <a:lnTo>
                    <a:pt x="1" y="14126"/>
                  </a:lnTo>
                  <a:cubicBezTo>
                    <a:pt x="1183" y="14805"/>
                    <a:pt x="2477" y="15127"/>
                    <a:pt x="3756" y="15127"/>
                  </a:cubicBezTo>
                  <a:cubicBezTo>
                    <a:pt x="6382" y="15127"/>
                    <a:pt x="8946" y="13770"/>
                    <a:pt x="10347" y="11352"/>
                  </a:cubicBezTo>
                  <a:cubicBezTo>
                    <a:pt x="12419" y="7756"/>
                    <a:pt x="11169" y="3089"/>
                    <a:pt x="7573" y="1017"/>
                  </a:cubicBezTo>
                  <a:cubicBezTo>
                    <a:pt x="6422" y="343"/>
                    <a:pt x="5123" y="1"/>
                    <a:pt x="3804"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7"/>
            <p:cNvSpPr/>
            <p:nvPr/>
          </p:nvSpPr>
          <p:spPr>
            <a:xfrm flipH="1">
              <a:off x="6053893" y="3459581"/>
              <a:ext cx="109144" cy="46885"/>
            </a:xfrm>
            <a:custGeom>
              <a:rect b="b" l="l" r="r" t="t"/>
              <a:pathLst>
                <a:path extrusionOk="0" h="430" w="1001">
                  <a:moveTo>
                    <a:pt x="15" y="0"/>
                  </a:moveTo>
                  <a:cubicBezTo>
                    <a:pt x="13" y="0"/>
                    <a:pt x="13" y="1"/>
                    <a:pt x="13" y="1"/>
                  </a:cubicBezTo>
                  <a:cubicBezTo>
                    <a:pt x="1" y="1"/>
                    <a:pt x="227" y="108"/>
                    <a:pt x="501" y="227"/>
                  </a:cubicBezTo>
                  <a:cubicBezTo>
                    <a:pt x="775" y="346"/>
                    <a:pt x="1001" y="430"/>
                    <a:pt x="1001" y="430"/>
                  </a:cubicBezTo>
                  <a:cubicBezTo>
                    <a:pt x="1001" y="418"/>
                    <a:pt x="775" y="323"/>
                    <a:pt x="501" y="204"/>
                  </a:cubicBezTo>
                  <a:cubicBezTo>
                    <a:pt x="243" y="91"/>
                    <a:pt x="37"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7"/>
            <p:cNvSpPr/>
            <p:nvPr/>
          </p:nvSpPr>
          <p:spPr>
            <a:xfrm flipH="1">
              <a:off x="6190184" y="3495889"/>
              <a:ext cx="90935" cy="39144"/>
            </a:xfrm>
            <a:custGeom>
              <a:rect b="b" l="l" r="r" t="t"/>
              <a:pathLst>
                <a:path extrusionOk="0" h="359" w="834">
                  <a:moveTo>
                    <a:pt x="3" y="0"/>
                  </a:moveTo>
                  <a:cubicBezTo>
                    <a:pt x="1" y="0"/>
                    <a:pt x="0" y="1"/>
                    <a:pt x="0" y="2"/>
                  </a:cubicBezTo>
                  <a:cubicBezTo>
                    <a:pt x="0" y="2"/>
                    <a:pt x="179" y="85"/>
                    <a:pt x="417" y="192"/>
                  </a:cubicBezTo>
                  <a:cubicBezTo>
                    <a:pt x="643" y="287"/>
                    <a:pt x="834" y="359"/>
                    <a:pt x="834" y="359"/>
                  </a:cubicBezTo>
                  <a:cubicBezTo>
                    <a:pt x="834" y="359"/>
                    <a:pt x="643" y="264"/>
                    <a:pt x="417" y="168"/>
                  </a:cubicBezTo>
                  <a:cubicBezTo>
                    <a:pt x="207" y="69"/>
                    <a:pt x="28" y="0"/>
                    <a:pt x="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7"/>
            <p:cNvSpPr/>
            <p:nvPr/>
          </p:nvSpPr>
          <p:spPr>
            <a:xfrm flipH="1">
              <a:off x="5909752" y="3395906"/>
              <a:ext cx="120811" cy="49611"/>
            </a:xfrm>
            <a:custGeom>
              <a:rect b="b" l="l" r="r" t="t"/>
              <a:pathLst>
                <a:path extrusionOk="0" h="455" w="1108">
                  <a:moveTo>
                    <a:pt x="3" y="1"/>
                  </a:moveTo>
                  <a:cubicBezTo>
                    <a:pt x="1" y="1"/>
                    <a:pt x="0" y="1"/>
                    <a:pt x="0" y="2"/>
                  </a:cubicBezTo>
                  <a:cubicBezTo>
                    <a:pt x="0" y="2"/>
                    <a:pt x="238" y="109"/>
                    <a:pt x="548" y="228"/>
                  </a:cubicBezTo>
                  <a:cubicBezTo>
                    <a:pt x="846" y="359"/>
                    <a:pt x="1096" y="454"/>
                    <a:pt x="1096" y="454"/>
                  </a:cubicBezTo>
                  <a:cubicBezTo>
                    <a:pt x="1108" y="442"/>
                    <a:pt x="858" y="335"/>
                    <a:pt x="548" y="216"/>
                  </a:cubicBezTo>
                  <a:cubicBezTo>
                    <a:pt x="267" y="93"/>
                    <a:pt x="29" y="1"/>
                    <a:pt x="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7"/>
            <p:cNvSpPr/>
            <p:nvPr/>
          </p:nvSpPr>
          <p:spPr>
            <a:xfrm flipH="1">
              <a:off x="5785128" y="3314131"/>
              <a:ext cx="122119" cy="56153"/>
            </a:xfrm>
            <a:custGeom>
              <a:rect b="b" l="l" r="r" t="t"/>
              <a:pathLst>
                <a:path extrusionOk="0" h="515" w="1120">
                  <a:moveTo>
                    <a:pt x="2" y="1"/>
                  </a:moveTo>
                  <a:cubicBezTo>
                    <a:pt x="1" y="1"/>
                    <a:pt x="0" y="1"/>
                    <a:pt x="0" y="2"/>
                  </a:cubicBezTo>
                  <a:cubicBezTo>
                    <a:pt x="0" y="2"/>
                    <a:pt x="239" y="121"/>
                    <a:pt x="548" y="264"/>
                  </a:cubicBezTo>
                  <a:cubicBezTo>
                    <a:pt x="843" y="400"/>
                    <a:pt x="1095" y="514"/>
                    <a:pt x="1118" y="514"/>
                  </a:cubicBezTo>
                  <a:cubicBezTo>
                    <a:pt x="1119" y="514"/>
                    <a:pt x="1120" y="514"/>
                    <a:pt x="1120" y="514"/>
                  </a:cubicBezTo>
                  <a:cubicBezTo>
                    <a:pt x="1120" y="514"/>
                    <a:pt x="870" y="395"/>
                    <a:pt x="560" y="252"/>
                  </a:cubicBezTo>
                  <a:cubicBezTo>
                    <a:pt x="265" y="115"/>
                    <a:pt x="24" y="1"/>
                    <a:pt x="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27"/>
            <p:cNvSpPr/>
            <p:nvPr/>
          </p:nvSpPr>
          <p:spPr>
            <a:xfrm flipH="1">
              <a:off x="5692996" y="3207824"/>
              <a:ext cx="118194" cy="57243"/>
            </a:xfrm>
            <a:custGeom>
              <a:rect b="b" l="l" r="r" t="t"/>
              <a:pathLst>
                <a:path extrusionOk="0" h="525" w="1084">
                  <a:moveTo>
                    <a:pt x="12" y="0"/>
                  </a:moveTo>
                  <a:cubicBezTo>
                    <a:pt x="0" y="12"/>
                    <a:pt x="239" y="131"/>
                    <a:pt x="536" y="274"/>
                  </a:cubicBezTo>
                  <a:cubicBezTo>
                    <a:pt x="834" y="417"/>
                    <a:pt x="1084" y="524"/>
                    <a:pt x="1084" y="524"/>
                  </a:cubicBezTo>
                  <a:cubicBezTo>
                    <a:pt x="1084" y="512"/>
                    <a:pt x="846" y="393"/>
                    <a:pt x="548" y="250"/>
                  </a:cubicBezTo>
                  <a:cubicBezTo>
                    <a:pt x="251" y="108"/>
                    <a:pt x="12"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7"/>
            <p:cNvSpPr/>
            <p:nvPr/>
          </p:nvSpPr>
          <p:spPr>
            <a:xfrm flipH="1">
              <a:off x="5593013" y="3109150"/>
              <a:ext cx="150686" cy="74144"/>
            </a:xfrm>
            <a:custGeom>
              <a:rect b="b" l="l" r="r" t="t"/>
              <a:pathLst>
                <a:path extrusionOk="0" h="680" w="1382">
                  <a:moveTo>
                    <a:pt x="1" y="1"/>
                  </a:moveTo>
                  <a:cubicBezTo>
                    <a:pt x="1" y="12"/>
                    <a:pt x="310" y="167"/>
                    <a:pt x="691" y="358"/>
                  </a:cubicBezTo>
                  <a:cubicBezTo>
                    <a:pt x="1072" y="536"/>
                    <a:pt x="1382" y="679"/>
                    <a:pt x="1382" y="679"/>
                  </a:cubicBezTo>
                  <a:cubicBezTo>
                    <a:pt x="1382" y="679"/>
                    <a:pt x="1072" y="524"/>
                    <a:pt x="703" y="334"/>
                  </a:cubicBezTo>
                  <a:cubicBezTo>
                    <a:pt x="322" y="143"/>
                    <a:pt x="13"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7"/>
            <p:cNvSpPr/>
            <p:nvPr/>
          </p:nvSpPr>
          <p:spPr>
            <a:xfrm flipH="1">
              <a:off x="5556596" y="3007859"/>
              <a:ext cx="133895" cy="65094"/>
            </a:xfrm>
            <a:custGeom>
              <a:rect b="b" l="l" r="r" t="t"/>
              <a:pathLst>
                <a:path extrusionOk="0" h="597" w="1228">
                  <a:moveTo>
                    <a:pt x="1" y="1"/>
                  </a:moveTo>
                  <a:cubicBezTo>
                    <a:pt x="13" y="13"/>
                    <a:pt x="25" y="25"/>
                    <a:pt x="48" y="25"/>
                  </a:cubicBezTo>
                  <a:cubicBezTo>
                    <a:pt x="36" y="13"/>
                    <a:pt x="13" y="1"/>
                    <a:pt x="1" y="1"/>
                  </a:cubicBezTo>
                  <a:close/>
                  <a:moveTo>
                    <a:pt x="48" y="25"/>
                  </a:moveTo>
                  <a:lnTo>
                    <a:pt x="48" y="25"/>
                  </a:lnTo>
                  <a:cubicBezTo>
                    <a:pt x="72" y="48"/>
                    <a:pt x="120" y="72"/>
                    <a:pt x="167" y="108"/>
                  </a:cubicBezTo>
                  <a:cubicBezTo>
                    <a:pt x="275" y="168"/>
                    <a:pt x="429" y="251"/>
                    <a:pt x="596" y="334"/>
                  </a:cubicBezTo>
                  <a:cubicBezTo>
                    <a:pt x="763" y="418"/>
                    <a:pt x="918" y="477"/>
                    <a:pt x="1037" y="525"/>
                  </a:cubicBezTo>
                  <a:lnTo>
                    <a:pt x="1168" y="584"/>
                  </a:lnTo>
                  <a:cubicBezTo>
                    <a:pt x="1191" y="596"/>
                    <a:pt x="1203" y="596"/>
                    <a:pt x="1227" y="596"/>
                  </a:cubicBezTo>
                  <a:cubicBezTo>
                    <a:pt x="1203" y="584"/>
                    <a:pt x="1191" y="584"/>
                    <a:pt x="1179" y="572"/>
                  </a:cubicBezTo>
                  <a:lnTo>
                    <a:pt x="1037" y="513"/>
                  </a:lnTo>
                  <a:cubicBezTo>
                    <a:pt x="929" y="465"/>
                    <a:pt x="775" y="394"/>
                    <a:pt x="608" y="310"/>
                  </a:cubicBezTo>
                  <a:cubicBezTo>
                    <a:pt x="441" y="227"/>
                    <a:pt x="287" y="156"/>
                    <a:pt x="179" y="96"/>
                  </a:cubicBezTo>
                  <a:lnTo>
                    <a:pt x="48" y="2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7"/>
            <p:cNvSpPr/>
            <p:nvPr/>
          </p:nvSpPr>
          <p:spPr>
            <a:xfrm flipH="1">
              <a:off x="5516363" y="2906676"/>
              <a:ext cx="137711" cy="67602"/>
            </a:xfrm>
            <a:custGeom>
              <a:rect b="b" l="l" r="r" t="t"/>
              <a:pathLst>
                <a:path extrusionOk="0" h="620" w="1263">
                  <a:moveTo>
                    <a:pt x="0" y="0"/>
                  </a:moveTo>
                  <a:cubicBezTo>
                    <a:pt x="0" y="0"/>
                    <a:pt x="286" y="143"/>
                    <a:pt x="631" y="322"/>
                  </a:cubicBezTo>
                  <a:cubicBezTo>
                    <a:pt x="976" y="488"/>
                    <a:pt x="1262" y="619"/>
                    <a:pt x="1262" y="619"/>
                  </a:cubicBezTo>
                  <a:cubicBezTo>
                    <a:pt x="1262" y="607"/>
                    <a:pt x="976" y="464"/>
                    <a:pt x="631" y="298"/>
                  </a:cubicBezTo>
                  <a:cubicBezTo>
                    <a:pt x="286" y="131"/>
                    <a:pt x="12"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7"/>
            <p:cNvSpPr/>
            <p:nvPr/>
          </p:nvSpPr>
          <p:spPr>
            <a:xfrm flipH="1">
              <a:off x="5494339" y="2790993"/>
              <a:ext cx="137711" cy="66402"/>
            </a:xfrm>
            <a:custGeom>
              <a:rect b="b" l="l" r="r" t="t"/>
              <a:pathLst>
                <a:path extrusionOk="0" h="609" w="1263">
                  <a:moveTo>
                    <a:pt x="14" y="1"/>
                  </a:moveTo>
                  <a:cubicBezTo>
                    <a:pt x="13" y="1"/>
                    <a:pt x="12" y="1"/>
                    <a:pt x="12" y="1"/>
                  </a:cubicBezTo>
                  <a:cubicBezTo>
                    <a:pt x="1" y="1"/>
                    <a:pt x="286" y="144"/>
                    <a:pt x="632" y="311"/>
                  </a:cubicBezTo>
                  <a:cubicBezTo>
                    <a:pt x="977" y="478"/>
                    <a:pt x="1263" y="609"/>
                    <a:pt x="1263" y="609"/>
                  </a:cubicBezTo>
                  <a:cubicBezTo>
                    <a:pt x="1263" y="609"/>
                    <a:pt x="989" y="466"/>
                    <a:pt x="643" y="299"/>
                  </a:cubicBezTo>
                  <a:cubicBezTo>
                    <a:pt x="313" y="128"/>
                    <a:pt x="37" y="1"/>
                    <a:pt x="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7"/>
            <p:cNvSpPr/>
            <p:nvPr/>
          </p:nvSpPr>
          <p:spPr>
            <a:xfrm flipH="1">
              <a:off x="5477438" y="2675527"/>
              <a:ext cx="148070" cy="71636"/>
            </a:xfrm>
            <a:custGeom>
              <a:rect b="b" l="l" r="r" t="t"/>
              <a:pathLst>
                <a:path extrusionOk="0" h="657" w="1358">
                  <a:moveTo>
                    <a:pt x="13" y="0"/>
                  </a:moveTo>
                  <a:cubicBezTo>
                    <a:pt x="12" y="0"/>
                    <a:pt x="12" y="0"/>
                    <a:pt x="12" y="1"/>
                  </a:cubicBezTo>
                  <a:cubicBezTo>
                    <a:pt x="0" y="1"/>
                    <a:pt x="298" y="156"/>
                    <a:pt x="679" y="334"/>
                  </a:cubicBezTo>
                  <a:cubicBezTo>
                    <a:pt x="1034" y="506"/>
                    <a:pt x="1335" y="656"/>
                    <a:pt x="1356" y="656"/>
                  </a:cubicBezTo>
                  <a:cubicBezTo>
                    <a:pt x="1357" y="656"/>
                    <a:pt x="1357" y="656"/>
                    <a:pt x="1357" y="656"/>
                  </a:cubicBezTo>
                  <a:cubicBezTo>
                    <a:pt x="1357" y="656"/>
                    <a:pt x="1060" y="501"/>
                    <a:pt x="691" y="322"/>
                  </a:cubicBezTo>
                  <a:cubicBezTo>
                    <a:pt x="324" y="139"/>
                    <a:pt x="35"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7"/>
            <p:cNvSpPr/>
            <p:nvPr/>
          </p:nvSpPr>
          <p:spPr>
            <a:xfrm flipH="1">
              <a:off x="5483980" y="2537928"/>
              <a:ext cx="158428" cy="83194"/>
            </a:xfrm>
            <a:custGeom>
              <a:rect b="b" l="l" r="r" t="t"/>
              <a:pathLst>
                <a:path extrusionOk="0" h="763" w="1453">
                  <a:moveTo>
                    <a:pt x="0" y="1"/>
                  </a:moveTo>
                  <a:cubicBezTo>
                    <a:pt x="0" y="13"/>
                    <a:pt x="322" y="179"/>
                    <a:pt x="727" y="394"/>
                  </a:cubicBezTo>
                  <a:cubicBezTo>
                    <a:pt x="1119" y="608"/>
                    <a:pt x="1453" y="763"/>
                    <a:pt x="1453" y="763"/>
                  </a:cubicBezTo>
                  <a:cubicBezTo>
                    <a:pt x="1453" y="763"/>
                    <a:pt x="1131" y="584"/>
                    <a:pt x="727" y="370"/>
                  </a:cubicBezTo>
                  <a:cubicBezTo>
                    <a:pt x="334" y="167"/>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7"/>
            <p:cNvSpPr/>
            <p:nvPr/>
          </p:nvSpPr>
          <p:spPr>
            <a:xfrm flipH="1">
              <a:off x="5509930" y="2400329"/>
              <a:ext cx="171403" cy="89736"/>
            </a:xfrm>
            <a:custGeom>
              <a:rect b="b" l="l" r="r" t="t"/>
              <a:pathLst>
                <a:path extrusionOk="0" h="823" w="1572">
                  <a:moveTo>
                    <a:pt x="0" y="1"/>
                  </a:moveTo>
                  <a:cubicBezTo>
                    <a:pt x="0" y="13"/>
                    <a:pt x="345" y="191"/>
                    <a:pt x="774" y="417"/>
                  </a:cubicBezTo>
                  <a:cubicBezTo>
                    <a:pt x="1201" y="637"/>
                    <a:pt x="1550" y="823"/>
                    <a:pt x="1571" y="823"/>
                  </a:cubicBezTo>
                  <a:cubicBezTo>
                    <a:pt x="1571" y="823"/>
                    <a:pt x="1572" y="823"/>
                    <a:pt x="1572" y="822"/>
                  </a:cubicBezTo>
                  <a:cubicBezTo>
                    <a:pt x="1572" y="822"/>
                    <a:pt x="1215" y="632"/>
                    <a:pt x="786" y="406"/>
                  </a:cubicBezTo>
                  <a:cubicBezTo>
                    <a:pt x="357" y="179"/>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7"/>
            <p:cNvSpPr/>
            <p:nvPr/>
          </p:nvSpPr>
          <p:spPr>
            <a:xfrm flipH="1">
              <a:off x="5570878" y="2243322"/>
              <a:ext cx="188412" cy="93552"/>
            </a:xfrm>
            <a:custGeom>
              <a:rect b="b" l="l" r="r" t="t"/>
              <a:pathLst>
                <a:path extrusionOk="0" h="858" w="1728">
                  <a:moveTo>
                    <a:pt x="1" y="0"/>
                  </a:moveTo>
                  <a:cubicBezTo>
                    <a:pt x="1" y="12"/>
                    <a:pt x="382" y="202"/>
                    <a:pt x="858" y="441"/>
                  </a:cubicBezTo>
                  <a:cubicBezTo>
                    <a:pt x="1334" y="667"/>
                    <a:pt x="1715" y="857"/>
                    <a:pt x="1715" y="857"/>
                  </a:cubicBezTo>
                  <a:cubicBezTo>
                    <a:pt x="1727" y="845"/>
                    <a:pt x="1334" y="655"/>
                    <a:pt x="858" y="417"/>
                  </a:cubicBezTo>
                  <a:cubicBezTo>
                    <a:pt x="382" y="179"/>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7"/>
            <p:cNvSpPr/>
            <p:nvPr/>
          </p:nvSpPr>
          <p:spPr>
            <a:xfrm flipH="1">
              <a:off x="5642294" y="2109539"/>
              <a:ext cx="220796" cy="109253"/>
            </a:xfrm>
            <a:custGeom>
              <a:rect b="b" l="l" r="r" t="t"/>
              <a:pathLst>
                <a:path extrusionOk="0" h="1002" w="2025">
                  <a:moveTo>
                    <a:pt x="13" y="0"/>
                  </a:moveTo>
                  <a:cubicBezTo>
                    <a:pt x="12" y="0"/>
                    <a:pt x="12" y="0"/>
                    <a:pt x="12" y="1"/>
                  </a:cubicBezTo>
                  <a:cubicBezTo>
                    <a:pt x="0" y="1"/>
                    <a:pt x="453" y="239"/>
                    <a:pt x="1012" y="513"/>
                  </a:cubicBezTo>
                  <a:cubicBezTo>
                    <a:pt x="1558" y="780"/>
                    <a:pt x="2001" y="1001"/>
                    <a:pt x="2023" y="1001"/>
                  </a:cubicBezTo>
                  <a:cubicBezTo>
                    <a:pt x="2024" y="1001"/>
                    <a:pt x="2024" y="1001"/>
                    <a:pt x="2024" y="1001"/>
                  </a:cubicBezTo>
                  <a:cubicBezTo>
                    <a:pt x="2024" y="1001"/>
                    <a:pt x="1572" y="775"/>
                    <a:pt x="1024" y="489"/>
                  </a:cubicBezTo>
                  <a:cubicBezTo>
                    <a:pt x="479" y="222"/>
                    <a:pt x="35"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7"/>
            <p:cNvSpPr/>
            <p:nvPr/>
          </p:nvSpPr>
          <p:spPr>
            <a:xfrm flipH="1">
              <a:off x="5811075" y="1973248"/>
              <a:ext cx="229846" cy="81885"/>
            </a:xfrm>
            <a:custGeom>
              <a:rect b="b" l="l" r="r" t="t"/>
              <a:pathLst>
                <a:path extrusionOk="0" h="751" w="2108">
                  <a:moveTo>
                    <a:pt x="0" y="1"/>
                  </a:moveTo>
                  <a:cubicBezTo>
                    <a:pt x="0" y="12"/>
                    <a:pt x="476" y="179"/>
                    <a:pt x="1048" y="382"/>
                  </a:cubicBezTo>
                  <a:cubicBezTo>
                    <a:pt x="1631" y="596"/>
                    <a:pt x="2107" y="751"/>
                    <a:pt x="2107" y="751"/>
                  </a:cubicBezTo>
                  <a:cubicBezTo>
                    <a:pt x="2107" y="739"/>
                    <a:pt x="1631" y="572"/>
                    <a:pt x="1060" y="370"/>
                  </a:cubicBezTo>
                  <a:cubicBezTo>
                    <a:pt x="476" y="167"/>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7"/>
            <p:cNvSpPr/>
            <p:nvPr/>
          </p:nvSpPr>
          <p:spPr>
            <a:xfrm flipH="1">
              <a:off x="5642273" y="2374161"/>
              <a:ext cx="1052951" cy="872389"/>
            </a:xfrm>
            <a:custGeom>
              <a:rect b="b" l="l" r="r" t="t"/>
              <a:pathLst>
                <a:path extrusionOk="0" h="8001" w="9657">
                  <a:moveTo>
                    <a:pt x="5390" y="41"/>
                  </a:moveTo>
                  <a:cubicBezTo>
                    <a:pt x="5574" y="41"/>
                    <a:pt x="5761" y="70"/>
                    <a:pt x="5942" y="134"/>
                  </a:cubicBezTo>
                  <a:cubicBezTo>
                    <a:pt x="6418" y="300"/>
                    <a:pt x="6835" y="622"/>
                    <a:pt x="7132" y="1050"/>
                  </a:cubicBezTo>
                  <a:cubicBezTo>
                    <a:pt x="7407" y="1474"/>
                    <a:pt x="7594" y="1965"/>
                    <a:pt x="7682" y="2479"/>
                  </a:cubicBezTo>
                  <a:lnTo>
                    <a:pt x="7682" y="2479"/>
                  </a:lnTo>
                  <a:cubicBezTo>
                    <a:pt x="7549" y="2589"/>
                    <a:pt x="7414" y="2693"/>
                    <a:pt x="7275" y="2789"/>
                  </a:cubicBezTo>
                  <a:cubicBezTo>
                    <a:pt x="6884" y="3080"/>
                    <a:pt x="6418" y="3231"/>
                    <a:pt x="5945" y="3231"/>
                  </a:cubicBezTo>
                  <a:cubicBezTo>
                    <a:pt x="5740" y="3231"/>
                    <a:pt x="5535" y="3203"/>
                    <a:pt x="5334" y="3146"/>
                  </a:cubicBezTo>
                  <a:cubicBezTo>
                    <a:pt x="4953" y="3051"/>
                    <a:pt x="4596" y="2848"/>
                    <a:pt x="4322" y="2551"/>
                  </a:cubicBezTo>
                  <a:cubicBezTo>
                    <a:pt x="4191" y="2396"/>
                    <a:pt x="4072" y="2217"/>
                    <a:pt x="3989" y="2027"/>
                  </a:cubicBezTo>
                  <a:cubicBezTo>
                    <a:pt x="3894" y="1824"/>
                    <a:pt x="3858" y="1610"/>
                    <a:pt x="3858" y="1396"/>
                  </a:cubicBezTo>
                  <a:cubicBezTo>
                    <a:pt x="3858" y="1169"/>
                    <a:pt x="3929" y="955"/>
                    <a:pt x="4048" y="765"/>
                  </a:cubicBezTo>
                  <a:cubicBezTo>
                    <a:pt x="4179" y="562"/>
                    <a:pt x="4346" y="395"/>
                    <a:pt x="4549" y="288"/>
                  </a:cubicBezTo>
                  <a:cubicBezTo>
                    <a:pt x="4751" y="157"/>
                    <a:pt x="4977" y="74"/>
                    <a:pt x="5215" y="50"/>
                  </a:cubicBezTo>
                  <a:cubicBezTo>
                    <a:pt x="5273" y="44"/>
                    <a:pt x="5332" y="41"/>
                    <a:pt x="5390" y="41"/>
                  </a:cubicBezTo>
                  <a:close/>
                  <a:moveTo>
                    <a:pt x="0" y="6682"/>
                  </a:moveTo>
                  <a:cubicBezTo>
                    <a:pt x="0" y="6682"/>
                    <a:pt x="14" y="6696"/>
                    <a:pt x="41" y="6712"/>
                  </a:cubicBezTo>
                  <a:lnTo>
                    <a:pt x="41" y="6712"/>
                  </a:lnTo>
                  <a:cubicBezTo>
                    <a:pt x="27" y="6702"/>
                    <a:pt x="14" y="6692"/>
                    <a:pt x="0" y="6682"/>
                  </a:cubicBezTo>
                  <a:close/>
                  <a:moveTo>
                    <a:pt x="41" y="6712"/>
                  </a:moveTo>
                  <a:cubicBezTo>
                    <a:pt x="123" y="6773"/>
                    <a:pt x="204" y="6832"/>
                    <a:pt x="286" y="6872"/>
                  </a:cubicBezTo>
                  <a:cubicBezTo>
                    <a:pt x="215" y="6825"/>
                    <a:pt x="143" y="6777"/>
                    <a:pt x="72" y="6730"/>
                  </a:cubicBezTo>
                  <a:cubicBezTo>
                    <a:pt x="60" y="6724"/>
                    <a:pt x="50" y="6718"/>
                    <a:pt x="41" y="6712"/>
                  </a:cubicBezTo>
                  <a:close/>
                  <a:moveTo>
                    <a:pt x="2650" y="3954"/>
                  </a:moveTo>
                  <a:cubicBezTo>
                    <a:pt x="2844" y="3954"/>
                    <a:pt x="3028" y="4013"/>
                    <a:pt x="3191" y="4122"/>
                  </a:cubicBezTo>
                  <a:cubicBezTo>
                    <a:pt x="3275" y="4182"/>
                    <a:pt x="3346" y="4241"/>
                    <a:pt x="3417" y="4325"/>
                  </a:cubicBezTo>
                  <a:cubicBezTo>
                    <a:pt x="3477" y="4396"/>
                    <a:pt x="3536" y="4479"/>
                    <a:pt x="3584" y="4563"/>
                  </a:cubicBezTo>
                  <a:cubicBezTo>
                    <a:pt x="3667" y="4741"/>
                    <a:pt x="3703" y="4932"/>
                    <a:pt x="3703" y="5122"/>
                  </a:cubicBezTo>
                  <a:cubicBezTo>
                    <a:pt x="3691" y="5491"/>
                    <a:pt x="3584" y="5837"/>
                    <a:pt x="3370" y="6134"/>
                  </a:cubicBezTo>
                  <a:cubicBezTo>
                    <a:pt x="3191" y="6396"/>
                    <a:pt x="2965" y="6622"/>
                    <a:pt x="2691" y="6801"/>
                  </a:cubicBezTo>
                  <a:cubicBezTo>
                    <a:pt x="2519" y="6913"/>
                    <a:pt x="2334" y="6999"/>
                    <a:pt x="2141" y="7060"/>
                  </a:cubicBezTo>
                  <a:lnTo>
                    <a:pt x="2141" y="7060"/>
                  </a:lnTo>
                  <a:cubicBezTo>
                    <a:pt x="1776" y="6631"/>
                    <a:pt x="1560" y="6079"/>
                    <a:pt x="1560" y="5491"/>
                  </a:cubicBezTo>
                  <a:cubicBezTo>
                    <a:pt x="1560" y="5253"/>
                    <a:pt x="1608" y="5027"/>
                    <a:pt x="1679" y="4801"/>
                  </a:cubicBezTo>
                  <a:cubicBezTo>
                    <a:pt x="1751" y="4586"/>
                    <a:pt x="1870" y="4396"/>
                    <a:pt x="2024" y="4229"/>
                  </a:cubicBezTo>
                  <a:cubicBezTo>
                    <a:pt x="2108" y="4158"/>
                    <a:pt x="2191" y="4086"/>
                    <a:pt x="2286" y="4039"/>
                  </a:cubicBezTo>
                  <a:cubicBezTo>
                    <a:pt x="2382" y="3991"/>
                    <a:pt x="2489" y="3967"/>
                    <a:pt x="2596" y="3955"/>
                  </a:cubicBezTo>
                  <a:cubicBezTo>
                    <a:pt x="2614" y="3954"/>
                    <a:pt x="2632" y="3954"/>
                    <a:pt x="2650" y="3954"/>
                  </a:cubicBezTo>
                  <a:close/>
                  <a:moveTo>
                    <a:pt x="5404" y="0"/>
                  </a:moveTo>
                  <a:cubicBezTo>
                    <a:pt x="5337" y="0"/>
                    <a:pt x="5270" y="5"/>
                    <a:pt x="5203" y="14"/>
                  </a:cubicBezTo>
                  <a:cubicBezTo>
                    <a:pt x="4965" y="38"/>
                    <a:pt x="4727" y="122"/>
                    <a:pt x="4513" y="253"/>
                  </a:cubicBezTo>
                  <a:cubicBezTo>
                    <a:pt x="4310" y="372"/>
                    <a:pt x="4132" y="538"/>
                    <a:pt x="4013" y="741"/>
                  </a:cubicBezTo>
                  <a:cubicBezTo>
                    <a:pt x="3882" y="943"/>
                    <a:pt x="3822" y="1169"/>
                    <a:pt x="3822" y="1408"/>
                  </a:cubicBezTo>
                  <a:cubicBezTo>
                    <a:pt x="3810" y="1622"/>
                    <a:pt x="3858" y="1848"/>
                    <a:pt x="3953" y="2050"/>
                  </a:cubicBezTo>
                  <a:cubicBezTo>
                    <a:pt x="4037" y="2253"/>
                    <a:pt x="4156" y="2431"/>
                    <a:pt x="4298" y="2586"/>
                  </a:cubicBezTo>
                  <a:cubicBezTo>
                    <a:pt x="4572" y="2884"/>
                    <a:pt x="4930" y="3086"/>
                    <a:pt x="5322" y="3193"/>
                  </a:cubicBezTo>
                  <a:cubicBezTo>
                    <a:pt x="5520" y="3246"/>
                    <a:pt x="5722" y="3271"/>
                    <a:pt x="5923" y="3271"/>
                  </a:cubicBezTo>
                  <a:cubicBezTo>
                    <a:pt x="6411" y="3271"/>
                    <a:pt x="6891" y="3120"/>
                    <a:pt x="7287" y="2824"/>
                  </a:cubicBezTo>
                  <a:cubicBezTo>
                    <a:pt x="7422" y="2725"/>
                    <a:pt x="7557" y="2621"/>
                    <a:pt x="7688" y="2513"/>
                  </a:cubicBezTo>
                  <a:lnTo>
                    <a:pt x="7688" y="2513"/>
                  </a:lnTo>
                  <a:cubicBezTo>
                    <a:pt x="7689" y="2521"/>
                    <a:pt x="7690" y="2530"/>
                    <a:pt x="7692" y="2539"/>
                  </a:cubicBezTo>
                  <a:cubicBezTo>
                    <a:pt x="7775" y="3086"/>
                    <a:pt x="7787" y="3634"/>
                    <a:pt x="7727" y="4194"/>
                  </a:cubicBezTo>
                  <a:cubicBezTo>
                    <a:pt x="7680" y="4765"/>
                    <a:pt x="7525" y="5313"/>
                    <a:pt x="7275" y="5837"/>
                  </a:cubicBezTo>
                  <a:cubicBezTo>
                    <a:pt x="7025" y="6349"/>
                    <a:pt x="6680" y="6801"/>
                    <a:pt x="6239" y="7170"/>
                  </a:cubicBezTo>
                  <a:cubicBezTo>
                    <a:pt x="5811" y="7539"/>
                    <a:pt x="5311" y="7777"/>
                    <a:pt x="4763" y="7896"/>
                  </a:cubicBezTo>
                  <a:cubicBezTo>
                    <a:pt x="4575" y="7931"/>
                    <a:pt x="4385" y="7948"/>
                    <a:pt x="4194" y="7948"/>
                  </a:cubicBezTo>
                  <a:cubicBezTo>
                    <a:pt x="3852" y="7948"/>
                    <a:pt x="3508" y="7892"/>
                    <a:pt x="3179" y="7777"/>
                  </a:cubicBezTo>
                  <a:cubicBezTo>
                    <a:pt x="2778" y="7634"/>
                    <a:pt x="2431" y="7391"/>
                    <a:pt x="2161" y="7083"/>
                  </a:cubicBezTo>
                  <a:lnTo>
                    <a:pt x="2161" y="7083"/>
                  </a:lnTo>
                  <a:cubicBezTo>
                    <a:pt x="2351" y="7021"/>
                    <a:pt x="2533" y="6935"/>
                    <a:pt x="2703" y="6825"/>
                  </a:cubicBezTo>
                  <a:cubicBezTo>
                    <a:pt x="2977" y="6646"/>
                    <a:pt x="3215" y="6420"/>
                    <a:pt x="3406" y="6158"/>
                  </a:cubicBezTo>
                  <a:cubicBezTo>
                    <a:pt x="3608" y="5849"/>
                    <a:pt x="3727" y="5491"/>
                    <a:pt x="3739" y="5122"/>
                  </a:cubicBezTo>
                  <a:cubicBezTo>
                    <a:pt x="3739" y="4932"/>
                    <a:pt x="3703" y="4729"/>
                    <a:pt x="3620" y="4551"/>
                  </a:cubicBezTo>
                  <a:cubicBezTo>
                    <a:pt x="3572" y="4467"/>
                    <a:pt x="3513" y="4372"/>
                    <a:pt x="3441" y="4301"/>
                  </a:cubicBezTo>
                  <a:cubicBezTo>
                    <a:pt x="3382" y="4217"/>
                    <a:pt x="3298" y="4158"/>
                    <a:pt x="3215" y="4098"/>
                  </a:cubicBezTo>
                  <a:cubicBezTo>
                    <a:pt x="3049" y="3988"/>
                    <a:pt x="2843" y="3918"/>
                    <a:pt x="2643" y="3918"/>
                  </a:cubicBezTo>
                  <a:cubicBezTo>
                    <a:pt x="2627" y="3918"/>
                    <a:pt x="2611" y="3919"/>
                    <a:pt x="2596" y="3920"/>
                  </a:cubicBezTo>
                  <a:cubicBezTo>
                    <a:pt x="2489" y="3932"/>
                    <a:pt x="2382" y="3955"/>
                    <a:pt x="2274" y="4003"/>
                  </a:cubicBezTo>
                  <a:cubicBezTo>
                    <a:pt x="2179" y="4063"/>
                    <a:pt x="2084" y="4122"/>
                    <a:pt x="2001" y="4205"/>
                  </a:cubicBezTo>
                  <a:cubicBezTo>
                    <a:pt x="1846" y="4372"/>
                    <a:pt x="1727" y="4575"/>
                    <a:pt x="1643" y="4801"/>
                  </a:cubicBezTo>
                  <a:cubicBezTo>
                    <a:pt x="1572" y="5015"/>
                    <a:pt x="1524" y="5253"/>
                    <a:pt x="1524" y="5491"/>
                  </a:cubicBezTo>
                  <a:cubicBezTo>
                    <a:pt x="1524" y="6083"/>
                    <a:pt x="1733" y="6640"/>
                    <a:pt x="2092" y="7075"/>
                  </a:cubicBezTo>
                  <a:lnTo>
                    <a:pt x="2092" y="7075"/>
                  </a:lnTo>
                  <a:cubicBezTo>
                    <a:pt x="1878" y="7137"/>
                    <a:pt x="1657" y="7168"/>
                    <a:pt x="1435" y="7168"/>
                  </a:cubicBezTo>
                  <a:cubicBezTo>
                    <a:pt x="1361" y="7168"/>
                    <a:pt x="1288" y="7165"/>
                    <a:pt x="1215" y="7158"/>
                  </a:cubicBezTo>
                  <a:cubicBezTo>
                    <a:pt x="893" y="7123"/>
                    <a:pt x="572" y="7027"/>
                    <a:pt x="286" y="6872"/>
                  </a:cubicBezTo>
                  <a:lnTo>
                    <a:pt x="286" y="6872"/>
                  </a:lnTo>
                  <a:cubicBezTo>
                    <a:pt x="572" y="7039"/>
                    <a:pt x="893" y="7134"/>
                    <a:pt x="1215" y="7170"/>
                  </a:cubicBezTo>
                  <a:cubicBezTo>
                    <a:pt x="1309" y="7184"/>
                    <a:pt x="1403" y="7191"/>
                    <a:pt x="1497" y="7191"/>
                  </a:cubicBezTo>
                  <a:cubicBezTo>
                    <a:pt x="1641" y="7191"/>
                    <a:pt x="1785" y="7175"/>
                    <a:pt x="1929" y="7146"/>
                  </a:cubicBezTo>
                  <a:cubicBezTo>
                    <a:pt x="1991" y="7133"/>
                    <a:pt x="2052" y="7117"/>
                    <a:pt x="2112" y="7099"/>
                  </a:cubicBezTo>
                  <a:lnTo>
                    <a:pt x="2112" y="7099"/>
                  </a:lnTo>
                  <a:cubicBezTo>
                    <a:pt x="2387" y="7424"/>
                    <a:pt x="2747" y="7678"/>
                    <a:pt x="3167" y="7825"/>
                  </a:cubicBezTo>
                  <a:cubicBezTo>
                    <a:pt x="3497" y="7940"/>
                    <a:pt x="3847" y="8001"/>
                    <a:pt x="4197" y="8001"/>
                  </a:cubicBezTo>
                  <a:cubicBezTo>
                    <a:pt x="4390" y="8001"/>
                    <a:pt x="4584" y="7982"/>
                    <a:pt x="4775" y="7944"/>
                  </a:cubicBezTo>
                  <a:cubicBezTo>
                    <a:pt x="5322" y="7837"/>
                    <a:pt x="5846" y="7587"/>
                    <a:pt x="6275" y="7218"/>
                  </a:cubicBezTo>
                  <a:cubicBezTo>
                    <a:pt x="6715" y="6849"/>
                    <a:pt x="7073" y="6384"/>
                    <a:pt x="7323" y="5860"/>
                  </a:cubicBezTo>
                  <a:cubicBezTo>
                    <a:pt x="7573" y="5337"/>
                    <a:pt x="7727" y="4777"/>
                    <a:pt x="7787" y="4205"/>
                  </a:cubicBezTo>
                  <a:cubicBezTo>
                    <a:pt x="7847" y="3646"/>
                    <a:pt x="7823" y="3086"/>
                    <a:pt x="7739" y="2527"/>
                  </a:cubicBezTo>
                  <a:cubicBezTo>
                    <a:pt x="7737" y="2510"/>
                    <a:pt x="7734" y="2493"/>
                    <a:pt x="7731" y="2476"/>
                  </a:cubicBezTo>
                  <a:lnTo>
                    <a:pt x="7731" y="2476"/>
                  </a:lnTo>
                  <a:cubicBezTo>
                    <a:pt x="7803" y="2415"/>
                    <a:pt x="7874" y="2352"/>
                    <a:pt x="7942" y="2289"/>
                  </a:cubicBezTo>
                  <a:cubicBezTo>
                    <a:pt x="8132" y="2110"/>
                    <a:pt x="8311" y="1955"/>
                    <a:pt x="8478" y="1824"/>
                  </a:cubicBezTo>
                  <a:cubicBezTo>
                    <a:pt x="8728" y="1610"/>
                    <a:pt x="9013" y="1443"/>
                    <a:pt x="9323" y="1348"/>
                  </a:cubicBezTo>
                  <a:cubicBezTo>
                    <a:pt x="9382" y="1336"/>
                    <a:pt x="9430" y="1324"/>
                    <a:pt x="9466" y="1312"/>
                  </a:cubicBezTo>
                  <a:lnTo>
                    <a:pt x="9573" y="1300"/>
                  </a:lnTo>
                  <a:cubicBezTo>
                    <a:pt x="9632" y="1288"/>
                    <a:pt x="9656" y="1277"/>
                    <a:pt x="9656" y="1277"/>
                  </a:cubicBezTo>
                  <a:lnTo>
                    <a:pt x="9656" y="1277"/>
                  </a:lnTo>
                  <a:lnTo>
                    <a:pt x="9573" y="1288"/>
                  </a:lnTo>
                  <a:lnTo>
                    <a:pt x="9466" y="1300"/>
                  </a:lnTo>
                  <a:cubicBezTo>
                    <a:pt x="9430" y="1300"/>
                    <a:pt x="9382" y="1324"/>
                    <a:pt x="9323" y="1336"/>
                  </a:cubicBezTo>
                  <a:cubicBezTo>
                    <a:pt x="9013" y="1431"/>
                    <a:pt x="8716" y="1586"/>
                    <a:pt x="8466" y="1800"/>
                  </a:cubicBezTo>
                  <a:cubicBezTo>
                    <a:pt x="8299" y="1931"/>
                    <a:pt x="8120" y="2086"/>
                    <a:pt x="7930" y="2265"/>
                  </a:cubicBezTo>
                  <a:cubicBezTo>
                    <a:pt x="7862" y="2325"/>
                    <a:pt x="7794" y="2385"/>
                    <a:pt x="7725" y="2442"/>
                  </a:cubicBezTo>
                  <a:lnTo>
                    <a:pt x="7725" y="2442"/>
                  </a:lnTo>
                  <a:cubicBezTo>
                    <a:pt x="7636" y="1937"/>
                    <a:pt x="7450" y="1455"/>
                    <a:pt x="7168" y="1027"/>
                  </a:cubicBezTo>
                  <a:cubicBezTo>
                    <a:pt x="6870" y="586"/>
                    <a:pt x="6442" y="265"/>
                    <a:pt x="5953" y="86"/>
                  </a:cubicBezTo>
                  <a:cubicBezTo>
                    <a:pt x="5770" y="34"/>
                    <a:pt x="5587" y="0"/>
                    <a:pt x="540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7"/>
            <p:cNvSpPr/>
            <p:nvPr/>
          </p:nvSpPr>
          <p:spPr>
            <a:xfrm flipH="1">
              <a:off x="5953899" y="1975211"/>
              <a:ext cx="573851" cy="242494"/>
            </a:xfrm>
            <a:custGeom>
              <a:rect b="b" l="l" r="r" t="t"/>
              <a:pathLst>
                <a:path extrusionOk="0" h="2224" w="5263">
                  <a:moveTo>
                    <a:pt x="5263" y="435"/>
                  </a:moveTo>
                  <a:cubicBezTo>
                    <a:pt x="5263" y="435"/>
                    <a:pt x="5251" y="447"/>
                    <a:pt x="5239" y="459"/>
                  </a:cubicBezTo>
                  <a:lnTo>
                    <a:pt x="5215" y="495"/>
                  </a:lnTo>
                  <a:lnTo>
                    <a:pt x="5251" y="459"/>
                  </a:lnTo>
                  <a:cubicBezTo>
                    <a:pt x="5251" y="447"/>
                    <a:pt x="5263" y="435"/>
                    <a:pt x="5263" y="435"/>
                  </a:cubicBezTo>
                  <a:close/>
                  <a:moveTo>
                    <a:pt x="1767" y="53"/>
                  </a:moveTo>
                  <a:cubicBezTo>
                    <a:pt x="1856" y="53"/>
                    <a:pt x="1947" y="69"/>
                    <a:pt x="2036" y="102"/>
                  </a:cubicBezTo>
                  <a:cubicBezTo>
                    <a:pt x="2191" y="161"/>
                    <a:pt x="2322" y="280"/>
                    <a:pt x="2417" y="423"/>
                  </a:cubicBezTo>
                  <a:cubicBezTo>
                    <a:pt x="2512" y="554"/>
                    <a:pt x="2560" y="721"/>
                    <a:pt x="2572" y="887"/>
                  </a:cubicBezTo>
                  <a:cubicBezTo>
                    <a:pt x="2584" y="1197"/>
                    <a:pt x="2477" y="1495"/>
                    <a:pt x="2262" y="1721"/>
                  </a:cubicBezTo>
                  <a:cubicBezTo>
                    <a:pt x="2249" y="1735"/>
                    <a:pt x="2235" y="1748"/>
                    <a:pt x="2221" y="1761"/>
                  </a:cubicBezTo>
                  <a:lnTo>
                    <a:pt x="2221" y="1761"/>
                  </a:lnTo>
                  <a:cubicBezTo>
                    <a:pt x="1928" y="1708"/>
                    <a:pt x="1656" y="1585"/>
                    <a:pt x="1429" y="1399"/>
                  </a:cubicBezTo>
                  <a:cubicBezTo>
                    <a:pt x="1286" y="1280"/>
                    <a:pt x="1179" y="1137"/>
                    <a:pt x="1119" y="971"/>
                  </a:cubicBezTo>
                  <a:cubicBezTo>
                    <a:pt x="1048" y="804"/>
                    <a:pt x="1048" y="614"/>
                    <a:pt x="1119" y="447"/>
                  </a:cubicBezTo>
                  <a:cubicBezTo>
                    <a:pt x="1245" y="196"/>
                    <a:pt x="1498" y="53"/>
                    <a:pt x="1767" y="53"/>
                  </a:cubicBezTo>
                  <a:close/>
                  <a:moveTo>
                    <a:pt x="1768" y="0"/>
                  </a:moveTo>
                  <a:cubicBezTo>
                    <a:pt x="1673" y="0"/>
                    <a:pt x="1578" y="18"/>
                    <a:pt x="1489" y="54"/>
                  </a:cubicBezTo>
                  <a:cubicBezTo>
                    <a:pt x="1310" y="114"/>
                    <a:pt x="1155" y="245"/>
                    <a:pt x="1072" y="423"/>
                  </a:cubicBezTo>
                  <a:cubicBezTo>
                    <a:pt x="988" y="602"/>
                    <a:pt x="988" y="816"/>
                    <a:pt x="1060" y="995"/>
                  </a:cubicBezTo>
                  <a:cubicBezTo>
                    <a:pt x="1131" y="1161"/>
                    <a:pt x="1250" y="1316"/>
                    <a:pt x="1393" y="1435"/>
                  </a:cubicBezTo>
                  <a:cubicBezTo>
                    <a:pt x="1524" y="1554"/>
                    <a:pt x="1679" y="1649"/>
                    <a:pt x="1846" y="1709"/>
                  </a:cubicBezTo>
                  <a:cubicBezTo>
                    <a:pt x="1949" y="1749"/>
                    <a:pt x="2058" y="1783"/>
                    <a:pt x="2171" y="1805"/>
                  </a:cubicBezTo>
                  <a:lnTo>
                    <a:pt x="2171" y="1805"/>
                  </a:lnTo>
                  <a:cubicBezTo>
                    <a:pt x="1998" y="1954"/>
                    <a:pt x="1794" y="2065"/>
                    <a:pt x="1572" y="2126"/>
                  </a:cubicBezTo>
                  <a:cubicBezTo>
                    <a:pt x="1393" y="2175"/>
                    <a:pt x="1215" y="2200"/>
                    <a:pt x="1029" y="2200"/>
                  </a:cubicBezTo>
                  <a:cubicBezTo>
                    <a:pt x="992" y="2200"/>
                    <a:pt x="955" y="2199"/>
                    <a:pt x="917" y="2197"/>
                  </a:cubicBezTo>
                  <a:cubicBezTo>
                    <a:pt x="750" y="2185"/>
                    <a:pt x="584" y="2161"/>
                    <a:pt x="417" y="2126"/>
                  </a:cubicBezTo>
                  <a:cubicBezTo>
                    <a:pt x="310" y="2102"/>
                    <a:pt x="215" y="2066"/>
                    <a:pt x="107" y="2030"/>
                  </a:cubicBezTo>
                  <a:lnTo>
                    <a:pt x="36" y="1995"/>
                  </a:lnTo>
                  <a:cubicBezTo>
                    <a:pt x="24" y="1995"/>
                    <a:pt x="12" y="1995"/>
                    <a:pt x="1" y="1983"/>
                  </a:cubicBezTo>
                  <a:lnTo>
                    <a:pt x="1" y="1983"/>
                  </a:lnTo>
                  <a:cubicBezTo>
                    <a:pt x="12" y="1995"/>
                    <a:pt x="24" y="1995"/>
                    <a:pt x="36" y="2007"/>
                  </a:cubicBezTo>
                  <a:cubicBezTo>
                    <a:pt x="48" y="2007"/>
                    <a:pt x="72" y="2019"/>
                    <a:pt x="107" y="2042"/>
                  </a:cubicBezTo>
                  <a:cubicBezTo>
                    <a:pt x="203" y="2078"/>
                    <a:pt x="310" y="2114"/>
                    <a:pt x="405" y="2138"/>
                  </a:cubicBezTo>
                  <a:cubicBezTo>
                    <a:pt x="572" y="2185"/>
                    <a:pt x="738" y="2209"/>
                    <a:pt x="917" y="2221"/>
                  </a:cubicBezTo>
                  <a:cubicBezTo>
                    <a:pt x="956" y="2223"/>
                    <a:pt x="994" y="2224"/>
                    <a:pt x="1033" y="2224"/>
                  </a:cubicBezTo>
                  <a:cubicBezTo>
                    <a:pt x="1217" y="2224"/>
                    <a:pt x="1396" y="2201"/>
                    <a:pt x="1584" y="2161"/>
                  </a:cubicBezTo>
                  <a:cubicBezTo>
                    <a:pt x="1815" y="2098"/>
                    <a:pt x="2037" y="1980"/>
                    <a:pt x="2217" y="1813"/>
                  </a:cubicBezTo>
                  <a:lnTo>
                    <a:pt x="2217" y="1813"/>
                  </a:lnTo>
                  <a:cubicBezTo>
                    <a:pt x="2259" y="1820"/>
                    <a:pt x="2302" y="1825"/>
                    <a:pt x="2346" y="1828"/>
                  </a:cubicBezTo>
                  <a:cubicBezTo>
                    <a:pt x="2455" y="1845"/>
                    <a:pt x="2565" y="1853"/>
                    <a:pt x="2675" y="1853"/>
                  </a:cubicBezTo>
                  <a:cubicBezTo>
                    <a:pt x="2875" y="1853"/>
                    <a:pt x="3075" y="1827"/>
                    <a:pt x="3274" y="1780"/>
                  </a:cubicBezTo>
                  <a:cubicBezTo>
                    <a:pt x="3548" y="1721"/>
                    <a:pt x="3798" y="1614"/>
                    <a:pt x="4036" y="1483"/>
                  </a:cubicBezTo>
                  <a:cubicBezTo>
                    <a:pt x="4382" y="1292"/>
                    <a:pt x="4703" y="1042"/>
                    <a:pt x="4977" y="768"/>
                  </a:cubicBezTo>
                  <a:cubicBezTo>
                    <a:pt x="5072" y="661"/>
                    <a:pt x="5144" y="578"/>
                    <a:pt x="5191" y="530"/>
                  </a:cubicBezTo>
                  <a:lnTo>
                    <a:pt x="5215" y="495"/>
                  </a:lnTo>
                  <a:lnTo>
                    <a:pt x="5191" y="518"/>
                  </a:lnTo>
                  <a:cubicBezTo>
                    <a:pt x="5144" y="578"/>
                    <a:pt x="5072" y="649"/>
                    <a:pt x="4965" y="745"/>
                  </a:cubicBezTo>
                  <a:cubicBezTo>
                    <a:pt x="4691" y="1030"/>
                    <a:pt x="4370" y="1257"/>
                    <a:pt x="4036" y="1459"/>
                  </a:cubicBezTo>
                  <a:cubicBezTo>
                    <a:pt x="3798" y="1578"/>
                    <a:pt x="3536" y="1673"/>
                    <a:pt x="3274" y="1745"/>
                  </a:cubicBezTo>
                  <a:cubicBezTo>
                    <a:pt x="3096" y="1788"/>
                    <a:pt x="2913" y="1809"/>
                    <a:pt x="2728" y="1809"/>
                  </a:cubicBezTo>
                  <a:cubicBezTo>
                    <a:pt x="2605" y="1809"/>
                    <a:pt x="2481" y="1799"/>
                    <a:pt x="2358" y="1780"/>
                  </a:cubicBezTo>
                  <a:cubicBezTo>
                    <a:pt x="2326" y="1777"/>
                    <a:pt x="2295" y="1773"/>
                    <a:pt x="2264" y="1768"/>
                  </a:cubicBezTo>
                  <a:lnTo>
                    <a:pt x="2264" y="1768"/>
                  </a:lnTo>
                  <a:cubicBezTo>
                    <a:pt x="2271" y="1760"/>
                    <a:pt x="2279" y="1753"/>
                    <a:pt x="2286" y="1745"/>
                  </a:cubicBezTo>
                  <a:cubicBezTo>
                    <a:pt x="2512" y="1518"/>
                    <a:pt x="2632" y="1197"/>
                    <a:pt x="2620" y="876"/>
                  </a:cubicBezTo>
                  <a:cubicBezTo>
                    <a:pt x="2608" y="709"/>
                    <a:pt x="2548" y="542"/>
                    <a:pt x="2453" y="399"/>
                  </a:cubicBezTo>
                  <a:cubicBezTo>
                    <a:pt x="2358" y="245"/>
                    <a:pt x="2215" y="125"/>
                    <a:pt x="2048" y="54"/>
                  </a:cubicBezTo>
                  <a:cubicBezTo>
                    <a:pt x="1959" y="18"/>
                    <a:pt x="1864" y="0"/>
                    <a:pt x="176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7"/>
            <p:cNvSpPr/>
            <p:nvPr/>
          </p:nvSpPr>
          <p:spPr>
            <a:xfrm flipH="1">
              <a:off x="5332073" y="1746569"/>
              <a:ext cx="1199603" cy="1058948"/>
            </a:xfrm>
            <a:custGeom>
              <a:rect b="b" l="l" r="r" t="t"/>
              <a:pathLst>
                <a:path extrusionOk="0" h="9712" w="11002">
                  <a:moveTo>
                    <a:pt x="1033" y="1"/>
                  </a:moveTo>
                  <a:cubicBezTo>
                    <a:pt x="911" y="1"/>
                    <a:pt x="789" y="3"/>
                    <a:pt x="667" y="8"/>
                  </a:cubicBezTo>
                  <a:cubicBezTo>
                    <a:pt x="560" y="8"/>
                    <a:pt x="465" y="8"/>
                    <a:pt x="382" y="20"/>
                  </a:cubicBezTo>
                  <a:lnTo>
                    <a:pt x="179" y="32"/>
                  </a:lnTo>
                  <a:lnTo>
                    <a:pt x="48" y="44"/>
                  </a:lnTo>
                  <a:cubicBezTo>
                    <a:pt x="24" y="56"/>
                    <a:pt x="1" y="56"/>
                    <a:pt x="1" y="56"/>
                  </a:cubicBezTo>
                  <a:lnTo>
                    <a:pt x="48" y="56"/>
                  </a:lnTo>
                  <a:lnTo>
                    <a:pt x="179" y="44"/>
                  </a:lnTo>
                  <a:lnTo>
                    <a:pt x="382" y="32"/>
                  </a:lnTo>
                  <a:cubicBezTo>
                    <a:pt x="465" y="32"/>
                    <a:pt x="560" y="20"/>
                    <a:pt x="667" y="20"/>
                  </a:cubicBezTo>
                  <a:cubicBezTo>
                    <a:pt x="742" y="18"/>
                    <a:pt x="816" y="18"/>
                    <a:pt x="891" y="18"/>
                  </a:cubicBezTo>
                  <a:cubicBezTo>
                    <a:pt x="1414" y="18"/>
                    <a:pt x="1944" y="54"/>
                    <a:pt x="2465" y="127"/>
                  </a:cubicBezTo>
                  <a:cubicBezTo>
                    <a:pt x="3334" y="258"/>
                    <a:pt x="4203" y="460"/>
                    <a:pt x="5037" y="770"/>
                  </a:cubicBezTo>
                  <a:cubicBezTo>
                    <a:pt x="5275" y="853"/>
                    <a:pt x="5513" y="948"/>
                    <a:pt x="5751" y="1056"/>
                  </a:cubicBezTo>
                  <a:cubicBezTo>
                    <a:pt x="6001" y="1151"/>
                    <a:pt x="6239" y="1270"/>
                    <a:pt x="6478" y="1389"/>
                  </a:cubicBezTo>
                  <a:cubicBezTo>
                    <a:pt x="6978" y="1663"/>
                    <a:pt x="7454" y="1961"/>
                    <a:pt x="7906" y="2306"/>
                  </a:cubicBezTo>
                  <a:cubicBezTo>
                    <a:pt x="8799" y="3032"/>
                    <a:pt x="9537" y="3877"/>
                    <a:pt x="9990" y="4770"/>
                  </a:cubicBezTo>
                  <a:cubicBezTo>
                    <a:pt x="10204" y="5199"/>
                    <a:pt x="10371" y="5651"/>
                    <a:pt x="10514" y="6104"/>
                  </a:cubicBezTo>
                  <a:cubicBezTo>
                    <a:pt x="10561" y="6318"/>
                    <a:pt x="10621" y="6521"/>
                    <a:pt x="10669" y="6735"/>
                  </a:cubicBezTo>
                  <a:lnTo>
                    <a:pt x="10728" y="7033"/>
                  </a:lnTo>
                  <a:cubicBezTo>
                    <a:pt x="10740" y="7128"/>
                    <a:pt x="10752" y="7223"/>
                    <a:pt x="10776" y="7318"/>
                  </a:cubicBezTo>
                  <a:cubicBezTo>
                    <a:pt x="10895" y="8068"/>
                    <a:pt x="10930" y="8676"/>
                    <a:pt x="10966" y="9104"/>
                  </a:cubicBezTo>
                  <a:cubicBezTo>
                    <a:pt x="10978" y="9307"/>
                    <a:pt x="10990" y="9473"/>
                    <a:pt x="10990" y="9592"/>
                  </a:cubicBezTo>
                  <a:cubicBezTo>
                    <a:pt x="10990" y="9640"/>
                    <a:pt x="11002" y="9688"/>
                    <a:pt x="11002" y="9711"/>
                  </a:cubicBezTo>
                  <a:lnTo>
                    <a:pt x="11002" y="9592"/>
                  </a:lnTo>
                  <a:cubicBezTo>
                    <a:pt x="11002" y="9485"/>
                    <a:pt x="10990" y="9319"/>
                    <a:pt x="10978" y="9104"/>
                  </a:cubicBezTo>
                  <a:cubicBezTo>
                    <a:pt x="10954" y="8676"/>
                    <a:pt x="10919" y="8056"/>
                    <a:pt x="10811" y="7306"/>
                  </a:cubicBezTo>
                  <a:cubicBezTo>
                    <a:pt x="10788" y="7211"/>
                    <a:pt x="10776" y="7116"/>
                    <a:pt x="10764" y="7021"/>
                  </a:cubicBezTo>
                  <a:cubicBezTo>
                    <a:pt x="10740" y="6925"/>
                    <a:pt x="10716" y="6830"/>
                    <a:pt x="10704" y="6723"/>
                  </a:cubicBezTo>
                  <a:cubicBezTo>
                    <a:pt x="10669" y="6521"/>
                    <a:pt x="10597" y="6306"/>
                    <a:pt x="10549" y="6092"/>
                  </a:cubicBezTo>
                  <a:cubicBezTo>
                    <a:pt x="10418" y="5640"/>
                    <a:pt x="10240" y="5187"/>
                    <a:pt x="10037" y="4758"/>
                  </a:cubicBezTo>
                  <a:cubicBezTo>
                    <a:pt x="9585" y="3854"/>
                    <a:pt x="8847" y="2996"/>
                    <a:pt x="7942" y="2270"/>
                  </a:cubicBezTo>
                  <a:cubicBezTo>
                    <a:pt x="7490" y="1925"/>
                    <a:pt x="7013" y="1627"/>
                    <a:pt x="6501" y="1353"/>
                  </a:cubicBezTo>
                  <a:cubicBezTo>
                    <a:pt x="6263" y="1234"/>
                    <a:pt x="6025" y="1127"/>
                    <a:pt x="5775" y="1008"/>
                  </a:cubicBezTo>
                  <a:cubicBezTo>
                    <a:pt x="5537" y="901"/>
                    <a:pt x="5299" y="818"/>
                    <a:pt x="5061" y="722"/>
                  </a:cubicBezTo>
                  <a:cubicBezTo>
                    <a:pt x="4215" y="425"/>
                    <a:pt x="3346" y="222"/>
                    <a:pt x="2465" y="103"/>
                  </a:cubicBezTo>
                  <a:cubicBezTo>
                    <a:pt x="1991" y="37"/>
                    <a:pt x="1510" y="1"/>
                    <a:pt x="1033"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7"/>
            <p:cNvSpPr/>
            <p:nvPr/>
          </p:nvSpPr>
          <p:spPr>
            <a:xfrm flipH="1">
              <a:off x="5268424" y="2748252"/>
              <a:ext cx="126044" cy="126044"/>
            </a:xfrm>
            <a:custGeom>
              <a:rect b="b" l="l" r="r" t="t"/>
              <a:pathLst>
                <a:path extrusionOk="0" h="1156" w="1156">
                  <a:moveTo>
                    <a:pt x="572" y="1"/>
                  </a:moveTo>
                  <a:cubicBezTo>
                    <a:pt x="250" y="1"/>
                    <a:pt x="0" y="251"/>
                    <a:pt x="0" y="572"/>
                  </a:cubicBezTo>
                  <a:cubicBezTo>
                    <a:pt x="0" y="894"/>
                    <a:pt x="250" y="1155"/>
                    <a:pt x="572" y="1155"/>
                  </a:cubicBezTo>
                  <a:cubicBezTo>
                    <a:pt x="893" y="1155"/>
                    <a:pt x="1155" y="894"/>
                    <a:pt x="1155" y="572"/>
                  </a:cubicBezTo>
                  <a:cubicBezTo>
                    <a:pt x="1155" y="251"/>
                    <a:pt x="893" y="1"/>
                    <a:pt x="572"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7"/>
            <p:cNvSpPr/>
            <p:nvPr/>
          </p:nvSpPr>
          <p:spPr>
            <a:xfrm flipH="1">
              <a:off x="6467998" y="1689000"/>
              <a:ext cx="125935" cy="126044"/>
            </a:xfrm>
            <a:custGeom>
              <a:rect b="b" l="l" r="r" t="t"/>
              <a:pathLst>
                <a:path extrusionOk="0" h="1156" w="1155">
                  <a:moveTo>
                    <a:pt x="583" y="0"/>
                  </a:moveTo>
                  <a:cubicBezTo>
                    <a:pt x="262" y="0"/>
                    <a:pt x="0" y="262"/>
                    <a:pt x="0" y="584"/>
                  </a:cubicBezTo>
                  <a:cubicBezTo>
                    <a:pt x="0" y="905"/>
                    <a:pt x="262" y="1155"/>
                    <a:pt x="583" y="1155"/>
                  </a:cubicBezTo>
                  <a:cubicBezTo>
                    <a:pt x="905" y="1155"/>
                    <a:pt x="1155" y="905"/>
                    <a:pt x="1155" y="584"/>
                  </a:cubicBezTo>
                  <a:cubicBezTo>
                    <a:pt x="1155" y="262"/>
                    <a:pt x="905" y="0"/>
                    <a:pt x="583" y="0"/>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7"/>
            <p:cNvSpPr/>
            <p:nvPr/>
          </p:nvSpPr>
          <p:spPr>
            <a:xfrm flipH="1">
              <a:off x="6495257" y="1716258"/>
              <a:ext cx="74035" cy="72726"/>
            </a:xfrm>
            <a:custGeom>
              <a:rect b="b" l="l" r="r" t="t"/>
              <a:pathLst>
                <a:path extrusionOk="0" h="667" w="679">
                  <a:moveTo>
                    <a:pt x="346" y="0"/>
                  </a:moveTo>
                  <a:cubicBezTo>
                    <a:pt x="155" y="0"/>
                    <a:pt x="0" y="143"/>
                    <a:pt x="0" y="334"/>
                  </a:cubicBezTo>
                  <a:cubicBezTo>
                    <a:pt x="0" y="512"/>
                    <a:pt x="155" y="667"/>
                    <a:pt x="346" y="667"/>
                  </a:cubicBezTo>
                  <a:cubicBezTo>
                    <a:pt x="524" y="667"/>
                    <a:pt x="679" y="512"/>
                    <a:pt x="679" y="334"/>
                  </a:cubicBezTo>
                  <a:cubicBezTo>
                    <a:pt x="679" y="143"/>
                    <a:pt x="524" y="0"/>
                    <a:pt x="346"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7"/>
            <p:cNvSpPr/>
            <p:nvPr/>
          </p:nvSpPr>
          <p:spPr>
            <a:xfrm flipH="1">
              <a:off x="5338502" y="2939059"/>
              <a:ext cx="1343747" cy="764771"/>
            </a:xfrm>
            <a:custGeom>
              <a:rect b="b" l="l" r="r" t="t"/>
              <a:pathLst>
                <a:path extrusionOk="0" h="7014" w="12324">
                  <a:moveTo>
                    <a:pt x="12323" y="1"/>
                  </a:moveTo>
                  <a:lnTo>
                    <a:pt x="12288" y="120"/>
                  </a:lnTo>
                  <a:cubicBezTo>
                    <a:pt x="12276" y="167"/>
                    <a:pt x="12252" y="239"/>
                    <a:pt x="12240" y="310"/>
                  </a:cubicBezTo>
                  <a:cubicBezTo>
                    <a:pt x="12216" y="382"/>
                    <a:pt x="12192" y="465"/>
                    <a:pt x="12157" y="560"/>
                  </a:cubicBezTo>
                  <a:cubicBezTo>
                    <a:pt x="12133" y="656"/>
                    <a:pt x="12109" y="763"/>
                    <a:pt x="12061" y="882"/>
                  </a:cubicBezTo>
                  <a:cubicBezTo>
                    <a:pt x="12014" y="1001"/>
                    <a:pt x="11966" y="1120"/>
                    <a:pt x="11919" y="1251"/>
                  </a:cubicBezTo>
                  <a:cubicBezTo>
                    <a:pt x="11871" y="1382"/>
                    <a:pt x="11811" y="1513"/>
                    <a:pt x="11740" y="1668"/>
                  </a:cubicBezTo>
                  <a:cubicBezTo>
                    <a:pt x="11680" y="1811"/>
                    <a:pt x="11597" y="1965"/>
                    <a:pt x="11526" y="2120"/>
                  </a:cubicBezTo>
                  <a:cubicBezTo>
                    <a:pt x="11442" y="2287"/>
                    <a:pt x="11347" y="2442"/>
                    <a:pt x="11252" y="2608"/>
                  </a:cubicBezTo>
                  <a:cubicBezTo>
                    <a:pt x="11204" y="2704"/>
                    <a:pt x="11145" y="2775"/>
                    <a:pt x="11085" y="2858"/>
                  </a:cubicBezTo>
                  <a:cubicBezTo>
                    <a:pt x="11037" y="2954"/>
                    <a:pt x="10978" y="3037"/>
                    <a:pt x="10918" y="3120"/>
                  </a:cubicBezTo>
                  <a:lnTo>
                    <a:pt x="10728" y="3382"/>
                  </a:lnTo>
                  <a:cubicBezTo>
                    <a:pt x="10692" y="3418"/>
                    <a:pt x="10668" y="3466"/>
                    <a:pt x="10633" y="3513"/>
                  </a:cubicBezTo>
                  <a:lnTo>
                    <a:pt x="10526" y="3644"/>
                  </a:lnTo>
                  <a:cubicBezTo>
                    <a:pt x="10454" y="3727"/>
                    <a:pt x="10383" y="3811"/>
                    <a:pt x="10311" y="3906"/>
                  </a:cubicBezTo>
                  <a:lnTo>
                    <a:pt x="10073" y="4156"/>
                  </a:lnTo>
                  <a:cubicBezTo>
                    <a:pt x="10002" y="4251"/>
                    <a:pt x="9906" y="4335"/>
                    <a:pt x="9823" y="4418"/>
                  </a:cubicBezTo>
                  <a:cubicBezTo>
                    <a:pt x="9740" y="4501"/>
                    <a:pt x="9644" y="4585"/>
                    <a:pt x="9561" y="4668"/>
                  </a:cubicBezTo>
                  <a:cubicBezTo>
                    <a:pt x="9466" y="4751"/>
                    <a:pt x="9371" y="4835"/>
                    <a:pt x="9275" y="4918"/>
                  </a:cubicBezTo>
                  <a:lnTo>
                    <a:pt x="8978" y="5156"/>
                  </a:lnTo>
                  <a:cubicBezTo>
                    <a:pt x="8144" y="5799"/>
                    <a:pt x="7192" y="6287"/>
                    <a:pt x="6168" y="6585"/>
                  </a:cubicBezTo>
                  <a:lnTo>
                    <a:pt x="5811" y="6692"/>
                  </a:lnTo>
                  <a:lnTo>
                    <a:pt x="5442" y="6775"/>
                  </a:lnTo>
                  <a:cubicBezTo>
                    <a:pt x="5322" y="6811"/>
                    <a:pt x="5203" y="6823"/>
                    <a:pt x="5084" y="6847"/>
                  </a:cubicBezTo>
                  <a:cubicBezTo>
                    <a:pt x="4965" y="6859"/>
                    <a:pt x="4846" y="6883"/>
                    <a:pt x="4727" y="6895"/>
                  </a:cubicBezTo>
                  <a:lnTo>
                    <a:pt x="4382" y="6942"/>
                  </a:lnTo>
                  <a:cubicBezTo>
                    <a:pt x="4263" y="6942"/>
                    <a:pt x="4156" y="6954"/>
                    <a:pt x="4037" y="6954"/>
                  </a:cubicBezTo>
                  <a:lnTo>
                    <a:pt x="3870" y="6966"/>
                  </a:lnTo>
                  <a:lnTo>
                    <a:pt x="3394" y="6966"/>
                  </a:lnTo>
                  <a:cubicBezTo>
                    <a:pt x="3287" y="6966"/>
                    <a:pt x="3179" y="6966"/>
                    <a:pt x="3084" y="6954"/>
                  </a:cubicBezTo>
                  <a:cubicBezTo>
                    <a:pt x="2977" y="6954"/>
                    <a:pt x="2882" y="6954"/>
                    <a:pt x="2786" y="6942"/>
                  </a:cubicBezTo>
                  <a:cubicBezTo>
                    <a:pt x="2596" y="6918"/>
                    <a:pt x="2405" y="6906"/>
                    <a:pt x="2227" y="6871"/>
                  </a:cubicBezTo>
                  <a:cubicBezTo>
                    <a:pt x="2048" y="6847"/>
                    <a:pt x="1882" y="6823"/>
                    <a:pt x="1727" y="6787"/>
                  </a:cubicBezTo>
                  <a:cubicBezTo>
                    <a:pt x="1572" y="6752"/>
                    <a:pt x="1417" y="6728"/>
                    <a:pt x="1286" y="6692"/>
                  </a:cubicBezTo>
                  <a:cubicBezTo>
                    <a:pt x="1143" y="6656"/>
                    <a:pt x="1024" y="6621"/>
                    <a:pt x="905" y="6585"/>
                  </a:cubicBezTo>
                  <a:lnTo>
                    <a:pt x="584" y="6478"/>
                  </a:lnTo>
                  <a:cubicBezTo>
                    <a:pt x="489" y="6454"/>
                    <a:pt x="405" y="6418"/>
                    <a:pt x="334" y="6394"/>
                  </a:cubicBezTo>
                  <a:lnTo>
                    <a:pt x="155" y="6323"/>
                  </a:lnTo>
                  <a:lnTo>
                    <a:pt x="48" y="6275"/>
                  </a:lnTo>
                  <a:cubicBezTo>
                    <a:pt x="36" y="6275"/>
                    <a:pt x="24" y="6275"/>
                    <a:pt x="0" y="6263"/>
                  </a:cubicBezTo>
                  <a:lnTo>
                    <a:pt x="0" y="6263"/>
                  </a:lnTo>
                  <a:lnTo>
                    <a:pt x="48" y="6287"/>
                  </a:lnTo>
                  <a:lnTo>
                    <a:pt x="155" y="6335"/>
                  </a:lnTo>
                  <a:lnTo>
                    <a:pt x="334" y="6406"/>
                  </a:lnTo>
                  <a:cubicBezTo>
                    <a:pt x="405" y="6442"/>
                    <a:pt x="489" y="6466"/>
                    <a:pt x="584" y="6502"/>
                  </a:cubicBezTo>
                  <a:lnTo>
                    <a:pt x="893" y="6609"/>
                  </a:lnTo>
                  <a:cubicBezTo>
                    <a:pt x="1012" y="6644"/>
                    <a:pt x="1143" y="6680"/>
                    <a:pt x="1274" y="6716"/>
                  </a:cubicBezTo>
                  <a:cubicBezTo>
                    <a:pt x="1417" y="6764"/>
                    <a:pt x="1560" y="6787"/>
                    <a:pt x="1727" y="6823"/>
                  </a:cubicBezTo>
                  <a:cubicBezTo>
                    <a:pt x="1882" y="6859"/>
                    <a:pt x="2048" y="6883"/>
                    <a:pt x="2227" y="6906"/>
                  </a:cubicBezTo>
                  <a:cubicBezTo>
                    <a:pt x="2405" y="6942"/>
                    <a:pt x="2596" y="6954"/>
                    <a:pt x="2786" y="6978"/>
                  </a:cubicBezTo>
                  <a:cubicBezTo>
                    <a:pt x="2882" y="6990"/>
                    <a:pt x="2977" y="6990"/>
                    <a:pt x="3084" y="7002"/>
                  </a:cubicBezTo>
                  <a:cubicBezTo>
                    <a:pt x="3179" y="7002"/>
                    <a:pt x="3287" y="7014"/>
                    <a:pt x="3394" y="7014"/>
                  </a:cubicBezTo>
                  <a:lnTo>
                    <a:pt x="3882" y="7014"/>
                  </a:lnTo>
                  <a:lnTo>
                    <a:pt x="4049" y="7002"/>
                  </a:lnTo>
                  <a:cubicBezTo>
                    <a:pt x="4156" y="6990"/>
                    <a:pt x="4275" y="6990"/>
                    <a:pt x="4382" y="6978"/>
                  </a:cubicBezTo>
                  <a:lnTo>
                    <a:pt x="4727" y="6942"/>
                  </a:lnTo>
                  <a:cubicBezTo>
                    <a:pt x="4846" y="6930"/>
                    <a:pt x="4965" y="6906"/>
                    <a:pt x="5084" y="6895"/>
                  </a:cubicBezTo>
                  <a:cubicBezTo>
                    <a:pt x="5203" y="6871"/>
                    <a:pt x="5334" y="6847"/>
                    <a:pt x="5453" y="6823"/>
                  </a:cubicBezTo>
                  <a:lnTo>
                    <a:pt x="5823" y="6740"/>
                  </a:lnTo>
                  <a:lnTo>
                    <a:pt x="6192" y="6633"/>
                  </a:lnTo>
                  <a:cubicBezTo>
                    <a:pt x="7216" y="6335"/>
                    <a:pt x="8168" y="5847"/>
                    <a:pt x="9013" y="5192"/>
                  </a:cubicBezTo>
                  <a:lnTo>
                    <a:pt x="9311" y="4954"/>
                  </a:lnTo>
                  <a:lnTo>
                    <a:pt x="9597" y="4704"/>
                  </a:lnTo>
                  <a:cubicBezTo>
                    <a:pt x="9692" y="4620"/>
                    <a:pt x="9775" y="4537"/>
                    <a:pt x="9859" y="4454"/>
                  </a:cubicBezTo>
                  <a:cubicBezTo>
                    <a:pt x="9942" y="4358"/>
                    <a:pt x="10037" y="4287"/>
                    <a:pt x="10109" y="4192"/>
                  </a:cubicBezTo>
                  <a:lnTo>
                    <a:pt x="10347" y="3930"/>
                  </a:lnTo>
                  <a:cubicBezTo>
                    <a:pt x="10418" y="3847"/>
                    <a:pt x="10490" y="3751"/>
                    <a:pt x="10561" y="3668"/>
                  </a:cubicBezTo>
                  <a:lnTo>
                    <a:pt x="10668" y="3537"/>
                  </a:lnTo>
                  <a:cubicBezTo>
                    <a:pt x="10704" y="3489"/>
                    <a:pt x="10728" y="3454"/>
                    <a:pt x="10764" y="3406"/>
                  </a:cubicBezTo>
                  <a:lnTo>
                    <a:pt x="10954" y="3144"/>
                  </a:lnTo>
                  <a:cubicBezTo>
                    <a:pt x="11014" y="3061"/>
                    <a:pt x="11073" y="2965"/>
                    <a:pt x="11121" y="2882"/>
                  </a:cubicBezTo>
                  <a:cubicBezTo>
                    <a:pt x="11180" y="2799"/>
                    <a:pt x="11240" y="2715"/>
                    <a:pt x="11276" y="2632"/>
                  </a:cubicBezTo>
                  <a:cubicBezTo>
                    <a:pt x="11371" y="2465"/>
                    <a:pt x="11478" y="2299"/>
                    <a:pt x="11549" y="2144"/>
                  </a:cubicBezTo>
                  <a:cubicBezTo>
                    <a:pt x="11633" y="1977"/>
                    <a:pt x="11716" y="1834"/>
                    <a:pt x="11776" y="1680"/>
                  </a:cubicBezTo>
                  <a:cubicBezTo>
                    <a:pt x="11835" y="1537"/>
                    <a:pt x="11895" y="1394"/>
                    <a:pt x="11954" y="1263"/>
                  </a:cubicBezTo>
                  <a:cubicBezTo>
                    <a:pt x="12002" y="1132"/>
                    <a:pt x="12050" y="1001"/>
                    <a:pt x="12085" y="882"/>
                  </a:cubicBezTo>
                  <a:cubicBezTo>
                    <a:pt x="12121" y="775"/>
                    <a:pt x="12145" y="668"/>
                    <a:pt x="12180" y="572"/>
                  </a:cubicBezTo>
                  <a:cubicBezTo>
                    <a:pt x="12216" y="477"/>
                    <a:pt x="12228" y="382"/>
                    <a:pt x="12252" y="310"/>
                  </a:cubicBezTo>
                  <a:cubicBezTo>
                    <a:pt x="12264" y="239"/>
                    <a:pt x="12288" y="167"/>
                    <a:pt x="12300" y="120"/>
                  </a:cubicBezTo>
                  <a:lnTo>
                    <a:pt x="1232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7"/>
            <p:cNvSpPr/>
            <p:nvPr/>
          </p:nvSpPr>
          <p:spPr>
            <a:xfrm flipH="1">
              <a:off x="6513337" y="2521028"/>
              <a:ext cx="875115" cy="869990"/>
            </a:xfrm>
            <a:custGeom>
              <a:rect b="b" l="l" r="r" t="t"/>
              <a:pathLst>
                <a:path extrusionOk="0" h="7979" w="8026">
                  <a:moveTo>
                    <a:pt x="560" y="1"/>
                  </a:moveTo>
                  <a:lnTo>
                    <a:pt x="560" y="1"/>
                  </a:lnTo>
                  <a:cubicBezTo>
                    <a:pt x="179" y="2239"/>
                    <a:pt x="0" y="4549"/>
                    <a:pt x="1501" y="6264"/>
                  </a:cubicBezTo>
                  <a:cubicBezTo>
                    <a:pt x="2013" y="6847"/>
                    <a:pt x="3084" y="7645"/>
                    <a:pt x="3858" y="7978"/>
                  </a:cubicBezTo>
                  <a:lnTo>
                    <a:pt x="8025" y="1275"/>
                  </a:lnTo>
                  <a:lnTo>
                    <a:pt x="560"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27"/>
            <p:cNvSpPr/>
            <p:nvPr/>
          </p:nvSpPr>
          <p:spPr>
            <a:xfrm flipH="1">
              <a:off x="6621170" y="2504237"/>
              <a:ext cx="871190" cy="843931"/>
            </a:xfrm>
            <a:custGeom>
              <a:rect b="b" l="l" r="r" t="t"/>
              <a:pathLst>
                <a:path extrusionOk="0" h="7740" w="7990">
                  <a:moveTo>
                    <a:pt x="525" y="0"/>
                  </a:moveTo>
                  <a:lnTo>
                    <a:pt x="525" y="0"/>
                  </a:lnTo>
                  <a:cubicBezTo>
                    <a:pt x="1" y="3060"/>
                    <a:pt x="1406" y="6132"/>
                    <a:pt x="4073" y="7739"/>
                  </a:cubicBezTo>
                  <a:lnTo>
                    <a:pt x="7990" y="1262"/>
                  </a:lnTo>
                  <a:lnTo>
                    <a:pt x="525"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7"/>
            <p:cNvSpPr/>
            <p:nvPr/>
          </p:nvSpPr>
          <p:spPr>
            <a:xfrm flipH="1">
              <a:off x="7046956" y="3076331"/>
              <a:ext cx="268771" cy="250999"/>
            </a:xfrm>
            <a:custGeom>
              <a:rect b="b" l="l" r="r" t="t"/>
              <a:pathLst>
                <a:path extrusionOk="0" h="2302" w="2465">
                  <a:moveTo>
                    <a:pt x="11" y="85"/>
                  </a:moveTo>
                  <a:lnTo>
                    <a:pt x="11" y="85"/>
                  </a:lnTo>
                  <a:cubicBezTo>
                    <a:pt x="8" y="86"/>
                    <a:pt x="4" y="87"/>
                    <a:pt x="0" y="87"/>
                  </a:cubicBezTo>
                  <a:cubicBezTo>
                    <a:pt x="0" y="87"/>
                    <a:pt x="4" y="87"/>
                    <a:pt x="11" y="85"/>
                  </a:cubicBezTo>
                  <a:close/>
                  <a:moveTo>
                    <a:pt x="493" y="1"/>
                  </a:moveTo>
                  <a:cubicBezTo>
                    <a:pt x="377" y="1"/>
                    <a:pt x="262" y="20"/>
                    <a:pt x="155" y="40"/>
                  </a:cubicBezTo>
                  <a:cubicBezTo>
                    <a:pt x="119" y="51"/>
                    <a:pt x="72" y="63"/>
                    <a:pt x="36" y="75"/>
                  </a:cubicBezTo>
                  <a:cubicBezTo>
                    <a:pt x="25" y="81"/>
                    <a:pt x="17" y="83"/>
                    <a:pt x="11" y="85"/>
                  </a:cubicBezTo>
                  <a:lnTo>
                    <a:pt x="11" y="85"/>
                  </a:lnTo>
                  <a:cubicBezTo>
                    <a:pt x="164" y="57"/>
                    <a:pt x="317" y="36"/>
                    <a:pt x="470" y="36"/>
                  </a:cubicBezTo>
                  <a:cubicBezTo>
                    <a:pt x="504" y="36"/>
                    <a:pt x="538" y="37"/>
                    <a:pt x="572" y="40"/>
                  </a:cubicBezTo>
                  <a:cubicBezTo>
                    <a:pt x="774" y="40"/>
                    <a:pt x="976" y="87"/>
                    <a:pt x="1167" y="147"/>
                  </a:cubicBezTo>
                  <a:cubicBezTo>
                    <a:pt x="1643" y="325"/>
                    <a:pt x="2036" y="671"/>
                    <a:pt x="2239" y="1135"/>
                  </a:cubicBezTo>
                  <a:cubicBezTo>
                    <a:pt x="2322" y="1325"/>
                    <a:pt x="2381" y="1528"/>
                    <a:pt x="2405" y="1730"/>
                  </a:cubicBezTo>
                  <a:cubicBezTo>
                    <a:pt x="2429" y="1921"/>
                    <a:pt x="2429" y="2111"/>
                    <a:pt x="2405" y="2302"/>
                  </a:cubicBezTo>
                  <a:cubicBezTo>
                    <a:pt x="2405" y="2302"/>
                    <a:pt x="2417" y="2290"/>
                    <a:pt x="2417" y="2266"/>
                  </a:cubicBezTo>
                  <a:cubicBezTo>
                    <a:pt x="2429" y="2230"/>
                    <a:pt x="2441" y="2195"/>
                    <a:pt x="2441" y="2147"/>
                  </a:cubicBezTo>
                  <a:cubicBezTo>
                    <a:pt x="2465" y="2004"/>
                    <a:pt x="2465" y="1873"/>
                    <a:pt x="2453" y="1730"/>
                  </a:cubicBezTo>
                  <a:cubicBezTo>
                    <a:pt x="2405" y="1254"/>
                    <a:pt x="2191" y="825"/>
                    <a:pt x="1846" y="492"/>
                  </a:cubicBezTo>
                  <a:cubicBezTo>
                    <a:pt x="1488" y="182"/>
                    <a:pt x="1036" y="4"/>
                    <a:pt x="572" y="4"/>
                  </a:cubicBezTo>
                  <a:cubicBezTo>
                    <a:pt x="545" y="2"/>
                    <a:pt x="519" y="1"/>
                    <a:pt x="49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7"/>
            <p:cNvSpPr/>
            <p:nvPr/>
          </p:nvSpPr>
          <p:spPr>
            <a:xfrm flipH="1">
              <a:off x="7261098" y="2530187"/>
              <a:ext cx="154612" cy="468741"/>
            </a:xfrm>
            <a:custGeom>
              <a:rect b="b" l="l" r="r" t="t"/>
              <a:pathLst>
                <a:path extrusionOk="0" h="4299" w="1418">
                  <a:moveTo>
                    <a:pt x="365" y="1582"/>
                  </a:moveTo>
                  <a:cubicBezTo>
                    <a:pt x="395" y="1582"/>
                    <a:pt x="424" y="1586"/>
                    <a:pt x="453" y="1596"/>
                  </a:cubicBezTo>
                  <a:cubicBezTo>
                    <a:pt x="579" y="1616"/>
                    <a:pt x="702" y="1666"/>
                    <a:pt x="811" y="1737"/>
                  </a:cubicBezTo>
                  <a:lnTo>
                    <a:pt x="811" y="1737"/>
                  </a:lnTo>
                  <a:cubicBezTo>
                    <a:pt x="762" y="1807"/>
                    <a:pt x="706" y="1872"/>
                    <a:pt x="643" y="1929"/>
                  </a:cubicBezTo>
                  <a:cubicBezTo>
                    <a:pt x="572" y="2001"/>
                    <a:pt x="477" y="2048"/>
                    <a:pt x="369" y="2060"/>
                  </a:cubicBezTo>
                  <a:cubicBezTo>
                    <a:pt x="356" y="2062"/>
                    <a:pt x="343" y="2062"/>
                    <a:pt x="329" y="2062"/>
                  </a:cubicBezTo>
                  <a:cubicBezTo>
                    <a:pt x="236" y="2062"/>
                    <a:pt x="148" y="2026"/>
                    <a:pt x="96" y="1953"/>
                  </a:cubicBezTo>
                  <a:cubicBezTo>
                    <a:pt x="60" y="1905"/>
                    <a:pt x="48" y="1858"/>
                    <a:pt x="60" y="1798"/>
                  </a:cubicBezTo>
                  <a:cubicBezTo>
                    <a:pt x="72" y="1751"/>
                    <a:pt x="96" y="1703"/>
                    <a:pt x="143" y="1667"/>
                  </a:cubicBezTo>
                  <a:cubicBezTo>
                    <a:pt x="204" y="1615"/>
                    <a:pt x="284" y="1582"/>
                    <a:pt x="365" y="1582"/>
                  </a:cubicBezTo>
                  <a:close/>
                  <a:moveTo>
                    <a:pt x="667" y="0"/>
                  </a:moveTo>
                  <a:cubicBezTo>
                    <a:pt x="667" y="12"/>
                    <a:pt x="739" y="72"/>
                    <a:pt x="846" y="227"/>
                  </a:cubicBezTo>
                  <a:cubicBezTo>
                    <a:pt x="977" y="441"/>
                    <a:pt x="1048" y="691"/>
                    <a:pt x="1048" y="941"/>
                  </a:cubicBezTo>
                  <a:cubicBezTo>
                    <a:pt x="1048" y="1108"/>
                    <a:pt x="1024" y="1286"/>
                    <a:pt x="965" y="1441"/>
                  </a:cubicBezTo>
                  <a:cubicBezTo>
                    <a:pt x="931" y="1531"/>
                    <a:pt x="890" y="1615"/>
                    <a:pt x="840" y="1693"/>
                  </a:cubicBezTo>
                  <a:lnTo>
                    <a:pt x="840" y="1693"/>
                  </a:lnTo>
                  <a:cubicBezTo>
                    <a:pt x="727" y="1617"/>
                    <a:pt x="600" y="1563"/>
                    <a:pt x="465" y="1536"/>
                  </a:cubicBezTo>
                  <a:cubicBezTo>
                    <a:pt x="433" y="1530"/>
                    <a:pt x="401" y="1527"/>
                    <a:pt x="370" y="1527"/>
                  </a:cubicBezTo>
                  <a:cubicBezTo>
                    <a:pt x="272" y="1527"/>
                    <a:pt x="177" y="1556"/>
                    <a:pt x="96" y="1620"/>
                  </a:cubicBezTo>
                  <a:cubicBezTo>
                    <a:pt x="48" y="1667"/>
                    <a:pt x="24" y="1727"/>
                    <a:pt x="0" y="1786"/>
                  </a:cubicBezTo>
                  <a:cubicBezTo>
                    <a:pt x="0" y="1858"/>
                    <a:pt x="12" y="1917"/>
                    <a:pt x="48" y="1977"/>
                  </a:cubicBezTo>
                  <a:cubicBezTo>
                    <a:pt x="123" y="2062"/>
                    <a:pt x="227" y="2110"/>
                    <a:pt x="333" y="2110"/>
                  </a:cubicBezTo>
                  <a:cubicBezTo>
                    <a:pt x="345" y="2110"/>
                    <a:pt x="357" y="2109"/>
                    <a:pt x="369" y="2108"/>
                  </a:cubicBezTo>
                  <a:cubicBezTo>
                    <a:pt x="489" y="2084"/>
                    <a:pt x="584" y="2036"/>
                    <a:pt x="667" y="1953"/>
                  </a:cubicBezTo>
                  <a:cubicBezTo>
                    <a:pt x="734" y="1896"/>
                    <a:pt x="792" y="1830"/>
                    <a:pt x="843" y="1759"/>
                  </a:cubicBezTo>
                  <a:lnTo>
                    <a:pt x="843" y="1759"/>
                  </a:lnTo>
                  <a:cubicBezTo>
                    <a:pt x="915" y="1810"/>
                    <a:pt x="981" y="1872"/>
                    <a:pt x="1036" y="1941"/>
                  </a:cubicBezTo>
                  <a:cubicBezTo>
                    <a:pt x="1179" y="2096"/>
                    <a:pt x="1274" y="2298"/>
                    <a:pt x="1322" y="2513"/>
                  </a:cubicBezTo>
                  <a:cubicBezTo>
                    <a:pt x="1370" y="2703"/>
                    <a:pt x="1370" y="2905"/>
                    <a:pt x="1322" y="3096"/>
                  </a:cubicBezTo>
                  <a:cubicBezTo>
                    <a:pt x="1286" y="3263"/>
                    <a:pt x="1227" y="3417"/>
                    <a:pt x="1131" y="3572"/>
                  </a:cubicBezTo>
                  <a:cubicBezTo>
                    <a:pt x="1000" y="3787"/>
                    <a:pt x="846" y="3977"/>
                    <a:pt x="643" y="4132"/>
                  </a:cubicBezTo>
                  <a:cubicBezTo>
                    <a:pt x="572" y="4191"/>
                    <a:pt x="524" y="4227"/>
                    <a:pt x="477" y="4251"/>
                  </a:cubicBezTo>
                  <a:cubicBezTo>
                    <a:pt x="465" y="4275"/>
                    <a:pt x="441" y="4286"/>
                    <a:pt x="429" y="4298"/>
                  </a:cubicBezTo>
                  <a:lnTo>
                    <a:pt x="429" y="4298"/>
                  </a:lnTo>
                  <a:cubicBezTo>
                    <a:pt x="441" y="4286"/>
                    <a:pt x="465" y="4275"/>
                    <a:pt x="489" y="4263"/>
                  </a:cubicBezTo>
                  <a:cubicBezTo>
                    <a:pt x="548" y="4227"/>
                    <a:pt x="608" y="4191"/>
                    <a:pt x="655" y="4144"/>
                  </a:cubicBezTo>
                  <a:cubicBezTo>
                    <a:pt x="858" y="4001"/>
                    <a:pt x="1036" y="3810"/>
                    <a:pt x="1167" y="3584"/>
                  </a:cubicBezTo>
                  <a:cubicBezTo>
                    <a:pt x="1262" y="3441"/>
                    <a:pt x="1322" y="3275"/>
                    <a:pt x="1370" y="3096"/>
                  </a:cubicBezTo>
                  <a:cubicBezTo>
                    <a:pt x="1417" y="2905"/>
                    <a:pt x="1417" y="2691"/>
                    <a:pt x="1370" y="2501"/>
                  </a:cubicBezTo>
                  <a:cubicBezTo>
                    <a:pt x="1322" y="2274"/>
                    <a:pt x="1215" y="2072"/>
                    <a:pt x="1072" y="1905"/>
                  </a:cubicBezTo>
                  <a:cubicBezTo>
                    <a:pt x="1013" y="1833"/>
                    <a:pt x="946" y="1769"/>
                    <a:pt x="872" y="1715"/>
                  </a:cubicBezTo>
                  <a:lnTo>
                    <a:pt x="872" y="1715"/>
                  </a:lnTo>
                  <a:cubicBezTo>
                    <a:pt x="924" y="1633"/>
                    <a:pt x="966" y="1544"/>
                    <a:pt x="1000" y="1453"/>
                  </a:cubicBezTo>
                  <a:cubicBezTo>
                    <a:pt x="1060" y="1286"/>
                    <a:pt x="1084" y="1108"/>
                    <a:pt x="1084" y="929"/>
                  </a:cubicBezTo>
                  <a:cubicBezTo>
                    <a:pt x="1072" y="679"/>
                    <a:pt x="989" y="429"/>
                    <a:pt x="858" y="215"/>
                  </a:cubicBezTo>
                  <a:cubicBezTo>
                    <a:pt x="822" y="155"/>
                    <a:pt x="774" y="96"/>
                    <a:pt x="727" y="48"/>
                  </a:cubicBezTo>
                  <a:cubicBezTo>
                    <a:pt x="715" y="36"/>
                    <a:pt x="691" y="12"/>
                    <a:pt x="66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7"/>
            <p:cNvSpPr/>
            <p:nvPr/>
          </p:nvSpPr>
          <p:spPr>
            <a:xfrm flipH="1">
              <a:off x="6870434" y="2573037"/>
              <a:ext cx="199970" cy="506359"/>
            </a:xfrm>
            <a:custGeom>
              <a:rect b="b" l="l" r="r" t="t"/>
              <a:pathLst>
                <a:path extrusionOk="0" h="4644" w="1834">
                  <a:moveTo>
                    <a:pt x="810" y="0"/>
                  </a:moveTo>
                  <a:lnTo>
                    <a:pt x="810" y="0"/>
                  </a:lnTo>
                  <a:cubicBezTo>
                    <a:pt x="803" y="4"/>
                    <a:pt x="797" y="8"/>
                    <a:pt x="790" y="12"/>
                  </a:cubicBezTo>
                  <a:lnTo>
                    <a:pt x="790" y="12"/>
                  </a:lnTo>
                  <a:cubicBezTo>
                    <a:pt x="798" y="12"/>
                    <a:pt x="800" y="11"/>
                    <a:pt x="810" y="0"/>
                  </a:cubicBezTo>
                  <a:close/>
                  <a:moveTo>
                    <a:pt x="1097" y="1725"/>
                  </a:moveTo>
                  <a:cubicBezTo>
                    <a:pt x="1112" y="1725"/>
                    <a:pt x="1128" y="1725"/>
                    <a:pt x="1143" y="1727"/>
                  </a:cubicBezTo>
                  <a:cubicBezTo>
                    <a:pt x="1489" y="1762"/>
                    <a:pt x="1751" y="2036"/>
                    <a:pt x="1774" y="2370"/>
                  </a:cubicBezTo>
                  <a:cubicBezTo>
                    <a:pt x="1786" y="2453"/>
                    <a:pt x="1763" y="2536"/>
                    <a:pt x="1739" y="2620"/>
                  </a:cubicBezTo>
                  <a:cubicBezTo>
                    <a:pt x="1703" y="2691"/>
                    <a:pt x="1667" y="2762"/>
                    <a:pt x="1608" y="2822"/>
                  </a:cubicBezTo>
                  <a:cubicBezTo>
                    <a:pt x="1501" y="2941"/>
                    <a:pt x="1346" y="3024"/>
                    <a:pt x="1191" y="3060"/>
                  </a:cubicBezTo>
                  <a:cubicBezTo>
                    <a:pt x="1135" y="3073"/>
                    <a:pt x="1080" y="3080"/>
                    <a:pt x="1025" y="3080"/>
                  </a:cubicBezTo>
                  <a:cubicBezTo>
                    <a:pt x="927" y="3080"/>
                    <a:pt x="830" y="3058"/>
                    <a:pt x="739" y="3013"/>
                  </a:cubicBezTo>
                  <a:cubicBezTo>
                    <a:pt x="596" y="2941"/>
                    <a:pt x="489" y="2846"/>
                    <a:pt x="393" y="2715"/>
                  </a:cubicBezTo>
                  <a:cubicBezTo>
                    <a:pt x="373" y="2684"/>
                    <a:pt x="354" y="2653"/>
                    <a:pt x="336" y="2621"/>
                  </a:cubicBezTo>
                  <a:lnTo>
                    <a:pt x="336" y="2621"/>
                  </a:lnTo>
                  <a:cubicBezTo>
                    <a:pt x="349" y="2486"/>
                    <a:pt x="384" y="2351"/>
                    <a:pt x="441" y="2227"/>
                  </a:cubicBezTo>
                  <a:cubicBezTo>
                    <a:pt x="500" y="2084"/>
                    <a:pt x="596" y="1965"/>
                    <a:pt x="715" y="1870"/>
                  </a:cubicBezTo>
                  <a:cubicBezTo>
                    <a:pt x="822" y="1773"/>
                    <a:pt x="958" y="1725"/>
                    <a:pt x="1097" y="1725"/>
                  </a:cubicBezTo>
                  <a:close/>
                  <a:moveTo>
                    <a:pt x="790" y="12"/>
                  </a:moveTo>
                  <a:cubicBezTo>
                    <a:pt x="789" y="12"/>
                    <a:pt x="788" y="12"/>
                    <a:pt x="786" y="12"/>
                  </a:cubicBezTo>
                  <a:cubicBezTo>
                    <a:pt x="762" y="24"/>
                    <a:pt x="751" y="36"/>
                    <a:pt x="727" y="48"/>
                  </a:cubicBezTo>
                  <a:cubicBezTo>
                    <a:pt x="631" y="95"/>
                    <a:pt x="560" y="155"/>
                    <a:pt x="489" y="226"/>
                  </a:cubicBezTo>
                  <a:cubicBezTo>
                    <a:pt x="227" y="488"/>
                    <a:pt x="60" y="822"/>
                    <a:pt x="24" y="1191"/>
                  </a:cubicBezTo>
                  <a:cubicBezTo>
                    <a:pt x="0" y="1441"/>
                    <a:pt x="12" y="1691"/>
                    <a:pt x="60" y="1941"/>
                  </a:cubicBezTo>
                  <a:cubicBezTo>
                    <a:pt x="99" y="2178"/>
                    <a:pt x="172" y="2406"/>
                    <a:pt x="290" y="2620"/>
                  </a:cubicBezTo>
                  <a:lnTo>
                    <a:pt x="290" y="2620"/>
                  </a:lnTo>
                  <a:cubicBezTo>
                    <a:pt x="289" y="2628"/>
                    <a:pt x="287" y="2636"/>
                    <a:pt x="286" y="2643"/>
                  </a:cubicBezTo>
                  <a:cubicBezTo>
                    <a:pt x="274" y="2774"/>
                    <a:pt x="274" y="2917"/>
                    <a:pt x="286" y="3060"/>
                  </a:cubicBezTo>
                  <a:cubicBezTo>
                    <a:pt x="322" y="3310"/>
                    <a:pt x="417" y="3548"/>
                    <a:pt x="536" y="3763"/>
                  </a:cubicBezTo>
                  <a:cubicBezTo>
                    <a:pt x="643" y="3941"/>
                    <a:pt x="774" y="4108"/>
                    <a:pt x="929" y="4239"/>
                  </a:cubicBezTo>
                  <a:cubicBezTo>
                    <a:pt x="1048" y="4346"/>
                    <a:pt x="1179" y="4441"/>
                    <a:pt x="1322" y="4513"/>
                  </a:cubicBezTo>
                  <a:cubicBezTo>
                    <a:pt x="1370" y="4537"/>
                    <a:pt x="1417" y="4560"/>
                    <a:pt x="1477" y="4572"/>
                  </a:cubicBezTo>
                  <a:cubicBezTo>
                    <a:pt x="1513" y="4596"/>
                    <a:pt x="1548" y="4608"/>
                    <a:pt x="1596" y="4620"/>
                  </a:cubicBezTo>
                  <a:lnTo>
                    <a:pt x="1657" y="4630"/>
                  </a:lnTo>
                  <a:lnTo>
                    <a:pt x="1657" y="4630"/>
                  </a:lnTo>
                  <a:cubicBezTo>
                    <a:pt x="1547" y="4587"/>
                    <a:pt x="1430" y="4543"/>
                    <a:pt x="1322" y="4489"/>
                  </a:cubicBezTo>
                  <a:cubicBezTo>
                    <a:pt x="1191" y="4417"/>
                    <a:pt x="1060" y="4322"/>
                    <a:pt x="953" y="4227"/>
                  </a:cubicBezTo>
                  <a:cubicBezTo>
                    <a:pt x="798" y="4084"/>
                    <a:pt x="667" y="3929"/>
                    <a:pt x="572" y="3751"/>
                  </a:cubicBezTo>
                  <a:cubicBezTo>
                    <a:pt x="441" y="3536"/>
                    <a:pt x="370" y="3298"/>
                    <a:pt x="334" y="3048"/>
                  </a:cubicBezTo>
                  <a:cubicBezTo>
                    <a:pt x="312" y="2931"/>
                    <a:pt x="310" y="2804"/>
                    <a:pt x="327" y="2684"/>
                  </a:cubicBezTo>
                  <a:lnTo>
                    <a:pt x="327" y="2684"/>
                  </a:lnTo>
                  <a:cubicBezTo>
                    <a:pt x="341" y="2706"/>
                    <a:pt x="355" y="2729"/>
                    <a:pt x="370" y="2751"/>
                  </a:cubicBezTo>
                  <a:cubicBezTo>
                    <a:pt x="465" y="2882"/>
                    <a:pt x="584" y="2989"/>
                    <a:pt x="727" y="3060"/>
                  </a:cubicBezTo>
                  <a:cubicBezTo>
                    <a:pt x="825" y="3109"/>
                    <a:pt x="941" y="3136"/>
                    <a:pt x="1058" y="3136"/>
                  </a:cubicBezTo>
                  <a:cubicBezTo>
                    <a:pt x="1110" y="3136"/>
                    <a:pt x="1163" y="3131"/>
                    <a:pt x="1215" y="3120"/>
                  </a:cubicBezTo>
                  <a:cubicBezTo>
                    <a:pt x="1382" y="3072"/>
                    <a:pt x="1536" y="2989"/>
                    <a:pt x="1655" y="2858"/>
                  </a:cubicBezTo>
                  <a:cubicBezTo>
                    <a:pt x="1715" y="2798"/>
                    <a:pt x="1763" y="2715"/>
                    <a:pt x="1786" y="2643"/>
                  </a:cubicBezTo>
                  <a:cubicBezTo>
                    <a:pt x="1822" y="2548"/>
                    <a:pt x="1834" y="2465"/>
                    <a:pt x="1834" y="2370"/>
                  </a:cubicBezTo>
                  <a:cubicBezTo>
                    <a:pt x="1822" y="2191"/>
                    <a:pt x="1751" y="2024"/>
                    <a:pt x="1620" y="1893"/>
                  </a:cubicBezTo>
                  <a:cubicBezTo>
                    <a:pt x="1548" y="1834"/>
                    <a:pt x="1477" y="1786"/>
                    <a:pt x="1405" y="1750"/>
                  </a:cubicBezTo>
                  <a:cubicBezTo>
                    <a:pt x="1322" y="1703"/>
                    <a:pt x="1239" y="1679"/>
                    <a:pt x="1155" y="1679"/>
                  </a:cubicBezTo>
                  <a:cubicBezTo>
                    <a:pt x="1139" y="1678"/>
                    <a:pt x="1122" y="1677"/>
                    <a:pt x="1105" y="1677"/>
                  </a:cubicBezTo>
                  <a:cubicBezTo>
                    <a:pt x="956" y="1677"/>
                    <a:pt x="809" y="1725"/>
                    <a:pt x="691" y="1822"/>
                  </a:cubicBezTo>
                  <a:cubicBezTo>
                    <a:pt x="572" y="1929"/>
                    <a:pt x="465" y="2060"/>
                    <a:pt x="405" y="2203"/>
                  </a:cubicBezTo>
                  <a:cubicBezTo>
                    <a:pt x="357" y="2319"/>
                    <a:pt x="324" y="2436"/>
                    <a:pt x="301" y="2559"/>
                  </a:cubicBezTo>
                  <a:lnTo>
                    <a:pt x="301" y="2559"/>
                  </a:lnTo>
                  <a:cubicBezTo>
                    <a:pt x="196" y="2363"/>
                    <a:pt x="124" y="2154"/>
                    <a:pt x="96" y="1929"/>
                  </a:cubicBezTo>
                  <a:cubicBezTo>
                    <a:pt x="36" y="1691"/>
                    <a:pt x="24" y="1441"/>
                    <a:pt x="48" y="1191"/>
                  </a:cubicBezTo>
                  <a:cubicBezTo>
                    <a:pt x="84" y="834"/>
                    <a:pt x="239" y="500"/>
                    <a:pt x="489" y="238"/>
                  </a:cubicBezTo>
                  <a:cubicBezTo>
                    <a:pt x="579" y="148"/>
                    <a:pt x="679" y="80"/>
                    <a:pt x="790" y="12"/>
                  </a:cubicBezTo>
                  <a:close/>
                  <a:moveTo>
                    <a:pt x="1657" y="4630"/>
                  </a:moveTo>
                  <a:cubicBezTo>
                    <a:pt x="1668" y="4635"/>
                    <a:pt x="1680" y="4639"/>
                    <a:pt x="1691" y="4644"/>
                  </a:cubicBezTo>
                  <a:lnTo>
                    <a:pt x="1667" y="4632"/>
                  </a:lnTo>
                  <a:lnTo>
                    <a:pt x="1657" y="463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7"/>
            <p:cNvSpPr/>
            <p:nvPr/>
          </p:nvSpPr>
          <p:spPr>
            <a:xfrm flipH="1">
              <a:off x="6939238" y="3226033"/>
              <a:ext cx="36418" cy="119502"/>
            </a:xfrm>
            <a:custGeom>
              <a:rect b="b" l="l" r="r" t="t"/>
              <a:pathLst>
                <a:path extrusionOk="0" h="1096" w="334">
                  <a:moveTo>
                    <a:pt x="1" y="0"/>
                  </a:moveTo>
                  <a:cubicBezTo>
                    <a:pt x="36" y="191"/>
                    <a:pt x="84" y="369"/>
                    <a:pt x="143" y="560"/>
                  </a:cubicBezTo>
                  <a:cubicBezTo>
                    <a:pt x="191" y="738"/>
                    <a:pt x="263" y="917"/>
                    <a:pt x="334" y="1095"/>
                  </a:cubicBezTo>
                  <a:cubicBezTo>
                    <a:pt x="310" y="905"/>
                    <a:pt x="263" y="726"/>
                    <a:pt x="191" y="536"/>
                  </a:cubicBezTo>
                  <a:cubicBezTo>
                    <a:pt x="143" y="357"/>
                    <a:pt x="84" y="167"/>
                    <a:pt x="1"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7"/>
            <p:cNvSpPr/>
            <p:nvPr/>
          </p:nvSpPr>
          <p:spPr>
            <a:xfrm flipH="1">
              <a:off x="6884721" y="3140333"/>
              <a:ext cx="36418" cy="120811"/>
            </a:xfrm>
            <a:custGeom>
              <a:rect b="b" l="l" r="r" t="t"/>
              <a:pathLst>
                <a:path extrusionOk="0" h="1108" w="334">
                  <a:moveTo>
                    <a:pt x="1" y="0"/>
                  </a:moveTo>
                  <a:cubicBezTo>
                    <a:pt x="36" y="191"/>
                    <a:pt x="84" y="381"/>
                    <a:pt x="144" y="560"/>
                  </a:cubicBezTo>
                  <a:cubicBezTo>
                    <a:pt x="191" y="738"/>
                    <a:pt x="251" y="929"/>
                    <a:pt x="334" y="1108"/>
                  </a:cubicBezTo>
                  <a:cubicBezTo>
                    <a:pt x="298" y="917"/>
                    <a:pt x="251" y="727"/>
                    <a:pt x="191" y="548"/>
                  </a:cubicBezTo>
                  <a:cubicBezTo>
                    <a:pt x="144" y="357"/>
                    <a:pt x="84" y="179"/>
                    <a:pt x="1"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7"/>
            <p:cNvSpPr/>
            <p:nvPr/>
          </p:nvSpPr>
          <p:spPr>
            <a:xfrm flipH="1">
              <a:off x="6831405" y="3048092"/>
              <a:ext cx="37835" cy="124736"/>
            </a:xfrm>
            <a:custGeom>
              <a:rect b="b" l="l" r="r" t="t"/>
              <a:pathLst>
                <a:path extrusionOk="0" h="1144" w="347">
                  <a:moveTo>
                    <a:pt x="1" y="1"/>
                  </a:moveTo>
                  <a:lnTo>
                    <a:pt x="1" y="1"/>
                  </a:lnTo>
                  <a:cubicBezTo>
                    <a:pt x="37" y="203"/>
                    <a:pt x="84" y="394"/>
                    <a:pt x="144" y="584"/>
                  </a:cubicBezTo>
                  <a:cubicBezTo>
                    <a:pt x="191" y="775"/>
                    <a:pt x="263" y="965"/>
                    <a:pt x="346" y="1144"/>
                  </a:cubicBezTo>
                  <a:cubicBezTo>
                    <a:pt x="310" y="942"/>
                    <a:pt x="263" y="751"/>
                    <a:pt x="191" y="561"/>
                  </a:cubicBezTo>
                  <a:cubicBezTo>
                    <a:pt x="144" y="370"/>
                    <a:pt x="84" y="180"/>
                    <a:pt x="1"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7"/>
            <p:cNvSpPr/>
            <p:nvPr/>
          </p:nvSpPr>
          <p:spPr>
            <a:xfrm flipH="1">
              <a:off x="6778197" y="2962501"/>
              <a:ext cx="37726" cy="123428"/>
            </a:xfrm>
            <a:custGeom>
              <a:rect b="b" l="l" r="r" t="t"/>
              <a:pathLst>
                <a:path extrusionOk="0" h="1132" w="346">
                  <a:moveTo>
                    <a:pt x="0" y="0"/>
                  </a:moveTo>
                  <a:lnTo>
                    <a:pt x="0" y="0"/>
                  </a:lnTo>
                  <a:cubicBezTo>
                    <a:pt x="36" y="191"/>
                    <a:pt x="83" y="381"/>
                    <a:pt x="143" y="572"/>
                  </a:cubicBezTo>
                  <a:cubicBezTo>
                    <a:pt x="202" y="762"/>
                    <a:pt x="262" y="953"/>
                    <a:pt x="345" y="1131"/>
                  </a:cubicBezTo>
                  <a:cubicBezTo>
                    <a:pt x="310" y="941"/>
                    <a:pt x="262" y="750"/>
                    <a:pt x="191" y="560"/>
                  </a:cubicBezTo>
                  <a:cubicBezTo>
                    <a:pt x="143" y="369"/>
                    <a:pt x="83" y="179"/>
                    <a:pt x="0"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7"/>
            <p:cNvSpPr/>
            <p:nvPr/>
          </p:nvSpPr>
          <p:spPr>
            <a:xfrm flipH="1">
              <a:off x="6723681" y="2884543"/>
              <a:ext cx="36418" cy="120920"/>
            </a:xfrm>
            <a:custGeom>
              <a:rect b="b" l="l" r="r" t="t"/>
              <a:pathLst>
                <a:path extrusionOk="0" h="1109" w="334">
                  <a:moveTo>
                    <a:pt x="0" y="1"/>
                  </a:moveTo>
                  <a:lnTo>
                    <a:pt x="0" y="1"/>
                  </a:lnTo>
                  <a:cubicBezTo>
                    <a:pt x="36" y="191"/>
                    <a:pt x="83" y="382"/>
                    <a:pt x="143" y="560"/>
                  </a:cubicBezTo>
                  <a:cubicBezTo>
                    <a:pt x="191" y="751"/>
                    <a:pt x="250" y="929"/>
                    <a:pt x="333" y="1108"/>
                  </a:cubicBezTo>
                  <a:cubicBezTo>
                    <a:pt x="298" y="918"/>
                    <a:pt x="250" y="727"/>
                    <a:pt x="191" y="548"/>
                  </a:cubicBezTo>
                  <a:cubicBezTo>
                    <a:pt x="143" y="358"/>
                    <a:pt x="83" y="179"/>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7"/>
            <p:cNvSpPr/>
            <p:nvPr/>
          </p:nvSpPr>
          <p:spPr>
            <a:xfrm flipH="1">
              <a:off x="6671781" y="2787177"/>
              <a:ext cx="39035" cy="127353"/>
            </a:xfrm>
            <a:custGeom>
              <a:rect b="b" l="l" r="r" t="t"/>
              <a:pathLst>
                <a:path extrusionOk="0" h="1168" w="358">
                  <a:moveTo>
                    <a:pt x="0" y="1"/>
                  </a:moveTo>
                  <a:lnTo>
                    <a:pt x="0" y="1"/>
                  </a:lnTo>
                  <a:cubicBezTo>
                    <a:pt x="36" y="203"/>
                    <a:pt x="96" y="394"/>
                    <a:pt x="155" y="584"/>
                  </a:cubicBezTo>
                  <a:cubicBezTo>
                    <a:pt x="215" y="787"/>
                    <a:pt x="274" y="977"/>
                    <a:pt x="358" y="1168"/>
                  </a:cubicBezTo>
                  <a:cubicBezTo>
                    <a:pt x="322" y="965"/>
                    <a:pt x="274" y="763"/>
                    <a:pt x="203" y="572"/>
                  </a:cubicBezTo>
                  <a:cubicBezTo>
                    <a:pt x="155" y="382"/>
                    <a:pt x="84" y="179"/>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7"/>
            <p:cNvSpPr/>
            <p:nvPr/>
          </p:nvSpPr>
          <p:spPr>
            <a:xfrm flipH="1">
              <a:off x="6617265" y="2698969"/>
              <a:ext cx="40343" cy="129861"/>
            </a:xfrm>
            <a:custGeom>
              <a:rect b="b" l="l" r="r" t="t"/>
              <a:pathLst>
                <a:path extrusionOk="0" h="1191" w="370">
                  <a:moveTo>
                    <a:pt x="1" y="0"/>
                  </a:moveTo>
                  <a:cubicBezTo>
                    <a:pt x="36" y="203"/>
                    <a:pt x="96" y="405"/>
                    <a:pt x="167" y="595"/>
                  </a:cubicBezTo>
                  <a:cubicBezTo>
                    <a:pt x="215" y="798"/>
                    <a:pt x="286" y="1000"/>
                    <a:pt x="370" y="1191"/>
                  </a:cubicBezTo>
                  <a:cubicBezTo>
                    <a:pt x="334" y="976"/>
                    <a:pt x="274" y="786"/>
                    <a:pt x="215" y="584"/>
                  </a:cubicBezTo>
                  <a:cubicBezTo>
                    <a:pt x="155" y="381"/>
                    <a:pt x="84" y="191"/>
                    <a:pt x="1"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7"/>
            <p:cNvSpPr/>
            <p:nvPr/>
          </p:nvSpPr>
          <p:spPr>
            <a:xfrm flipH="1">
              <a:off x="6565366" y="2645652"/>
              <a:ext cx="28567" cy="97477"/>
            </a:xfrm>
            <a:custGeom>
              <a:rect b="b" l="l" r="r" t="t"/>
              <a:pathLst>
                <a:path extrusionOk="0" h="894" w="262">
                  <a:moveTo>
                    <a:pt x="0" y="1"/>
                  </a:moveTo>
                  <a:lnTo>
                    <a:pt x="0" y="1"/>
                  </a:lnTo>
                  <a:cubicBezTo>
                    <a:pt x="24" y="156"/>
                    <a:pt x="60" y="311"/>
                    <a:pt x="107" y="453"/>
                  </a:cubicBezTo>
                  <a:cubicBezTo>
                    <a:pt x="143" y="608"/>
                    <a:pt x="202" y="751"/>
                    <a:pt x="262" y="894"/>
                  </a:cubicBezTo>
                  <a:cubicBezTo>
                    <a:pt x="250" y="739"/>
                    <a:pt x="214" y="584"/>
                    <a:pt x="155" y="442"/>
                  </a:cubicBezTo>
                  <a:cubicBezTo>
                    <a:pt x="119" y="287"/>
                    <a:pt x="71" y="144"/>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7"/>
            <p:cNvSpPr/>
            <p:nvPr/>
          </p:nvSpPr>
          <p:spPr>
            <a:xfrm flipH="1">
              <a:off x="8167262" y="2479487"/>
              <a:ext cx="322416" cy="660098"/>
            </a:xfrm>
            <a:custGeom>
              <a:rect b="b" l="l" r="r" t="t"/>
              <a:pathLst>
                <a:path extrusionOk="0" h="6054" w="2957">
                  <a:moveTo>
                    <a:pt x="2957" y="1"/>
                  </a:moveTo>
                  <a:lnTo>
                    <a:pt x="2957" y="1"/>
                  </a:lnTo>
                  <a:cubicBezTo>
                    <a:pt x="2433" y="239"/>
                    <a:pt x="254" y="3025"/>
                    <a:pt x="99" y="4835"/>
                  </a:cubicBezTo>
                  <a:cubicBezTo>
                    <a:pt x="1" y="5956"/>
                    <a:pt x="1779" y="6054"/>
                    <a:pt x="2401" y="6054"/>
                  </a:cubicBezTo>
                  <a:cubicBezTo>
                    <a:pt x="2532" y="6054"/>
                    <a:pt x="2611" y="6049"/>
                    <a:pt x="2611" y="6049"/>
                  </a:cubicBezTo>
                  <a:cubicBezTo>
                    <a:pt x="2611" y="6049"/>
                    <a:pt x="2788" y="572"/>
                    <a:pt x="2720" y="572"/>
                  </a:cubicBezTo>
                  <a:lnTo>
                    <a:pt x="2720" y="572"/>
                  </a:lnTo>
                  <a:cubicBezTo>
                    <a:pt x="2719" y="572"/>
                    <a:pt x="2719" y="572"/>
                    <a:pt x="2719" y="572"/>
                  </a:cubicBezTo>
                  <a:lnTo>
                    <a:pt x="2957"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7"/>
            <p:cNvSpPr/>
            <p:nvPr/>
          </p:nvSpPr>
          <p:spPr>
            <a:xfrm flipH="1">
              <a:off x="8221783" y="2889776"/>
              <a:ext cx="90935" cy="100094"/>
            </a:xfrm>
            <a:custGeom>
              <a:rect b="b" l="l" r="r" t="t"/>
              <a:pathLst>
                <a:path extrusionOk="0" h="918" w="834">
                  <a:moveTo>
                    <a:pt x="834" y="0"/>
                  </a:moveTo>
                  <a:cubicBezTo>
                    <a:pt x="832" y="2"/>
                    <a:pt x="831" y="4"/>
                    <a:pt x="829" y="5"/>
                  </a:cubicBezTo>
                  <a:lnTo>
                    <a:pt x="829" y="5"/>
                  </a:lnTo>
                  <a:cubicBezTo>
                    <a:pt x="832" y="2"/>
                    <a:pt x="833" y="0"/>
                    <a:pt x="834" y="0"/>
                  </a:cubicBezTo>
                  <a:close/>
                  <a:moveTo>
                    <a:pt x="829" y="5"/>
                  </a:moveTo>
                  <a:cubicBezTo>
                    <a:pt x="825" y="11"/>
                    <a:pt x="817" y="21"/>
                    <a:pt x="810" y="36"/>
                  </a:cubicBezTo>
                  <a:cubicBezTo>
                    <a:pt x="820" y="26"/>
                    <a:pt x="821" y="15"/>
                    <a:pt x="829" y="5"/>
                  </a:cubicBezTo>
                  <a:close/>
                  <a:moveTo>
                    <a:pt x="810" y="36"/>
                  </a:moveTo>
                  <a:lnTo>
                    <a:pt x="810" y="36"/>
                  </a:lnTo>
                  <a:cubicBezTo>
                    <a:pt x="802" y="44"/>
                    <a:pt x="794" y="53"/>
                    <a:pt x="786" y="63"/>
                  </a:cubicBezTo>
                  <a:lnTo>
                    <a:pt x="786" y="63"/>
                  </a:lnTo>
                  <a:lnTo>
                    <a:pt x="810" y="36"/>
                  </a:lnTo>
                  <a:close/>
                  <a:moveTo>
                    <a:pt x="786" y="63"/>
                  </a:moveTo>
                  <a:lnTo>
                    <a:pt x="726" y="131"/>
                  </a:lnTo>
                  <a:lnTo>
                    <a:pt x="429" y="465"/>
                  </a:lnTo>
                  <a:lnTo>
                    <a:pt x="131" y="786"/>
                  </a:lnTo>
                  <a:lnTo>
                    <a:pt x="36" y="881"/>
                  </a:lnTo>
                  <a:cubicBezTo>
                    <a:pt x="24" y="893"/>
                    <a:pt x="12" y="905"/>
                    <a:pt x="0" y="917"/>
                  </a:cubicBezTo>
                  <a:cubicBezTo>
                    <a:pt x="24" y="905"/>
                    <a:pt x="36" y="893"/>
                    <a:pt x="48" y="893"/>
                  </a:cubicBezTo>
                  <a:cubicBezTo>
                    <a:pt x="60" y="858"/>
                    <a:pt x="95" y="834"/>
                    <a:pt x="143" y="786"/>
                  </a:cubicBezTo>
                  <a:cubicBezTo>
                    <a:pt x="214" y="715"/>
                    <a:pt x="322" y="596"/>
                    <a:pt x="441" y="477"/>
                  </a:cubicBezTo>
                  <a:cubicBezTo>
                    <a:pt x="548" y="346"/>
                    <a:pt x="655" y="227"/>
                    <a:pt x="726" y="143"/>
                  </a:cubicBezTo>
                  <a:cubicBezTo>
                    <a:pt x="750" y="111"/>
                    <a:pt x="769" y="84"/>
                    <a:pt x="786" y="63"/>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7"/>
            <p:cNvSpPr/>
            <p:nvPr/>
          </p:nvSpPr>
          <p:spPr>
            <a:xfrm flipH="1">
              <a:off x="8230830" y="2844310"/>
              <a:ext cx="228646" cy="110452"/>
            </a:xfrm>
            <a:custGeom>
              <a:rect b="b" l="l" r="r" t="t"/>
              <a:pathLst>
                <a:path extrusionOk="0" h="1013" w="2097">
                  <a:moveTo>
                    <a:pt x="2096" y="1"/>
                  </a:moveTo>
                  <a:cubicBezTo>
                    <a:pt x="2061" y="1"/>
                    <a:pt x="2025" y="13"/>
                    <a:pt x="1989" y="36"/>
                  </a:cubicBezTo>
                  <a:cubicBezTo>
                    <a:pt x="1906" y="72"/>
                    <a:pt x="1834" y="132"/>
                    <a:pt x="1775" y="203"/>
                  </a:cubicBezTo>
                  <a:cubicBezTo>
                    <a:pt x="1691" y="310"/>
                    <a:pt x="1620" y="429"/>
                    <a:pt x="1549" y="536"/>
                  </a:cubicBezTo>
                  <a:cubicBezTo>
                    <a:pt x="1453" y="679"/>
                    <a:pt x="1322" y="798"/>
                    <a:pt x="1179" y="870"/>
                  </a:cubicBezTo>
                  <a:cubicBezTo>
                    <a:pt x="1037" y="953"/>
                    <a:pt x="870" y="1001"/>
                    <a:pt x="703" y="1001"/>
                  </a:cubicBezTo>
                  <a:cubicBezTo>
                    <a:pt x="572" y="1001"/>
                    <a:pt x="429" y="965"/>
                    <a:pt x="310" y="917"/>
                  </a:cubicBezTo>
                  <a:cubicBezTo>
                    <a:pt x="227" y="882"/>
                    <a:pt x="144" y="834"/>
                    <a:pt x="72" y="775"/>
                  </a:cubicBezTo>
                  <a:cubicBezTo>
                    <a:pt x="25" y="739"/>
                    <a:pt x="1" y="715"/>
                    <a:pt x="1" y="715"/>
                  </a:cubicBezTo>
                  <a:lnTo>
                    <a:pt x="1" y="715"/>
                  </a:lnTo>
                  <a:cubicBezTo>
                    <a:pt x="13" y="739"/>
                    <a:pt x="36" y="763"/>
                    <a:pt x="72" y="786"/>
                  </a:cubicBezTo>
                  <a:cubicBezTo>
                    <a:pt x="144" y="846"/>
                    <a:pt x="215" y="894"/>
                    <a:pt x="298" y="929"/>
                  </a:cubicBezTo>
                  <a:cubicBezTo>
                    <a:pt x="429" y="989"/>
                    <a:pt x="572" y="1013"/>
                    <a:pt x="703" y="1013"/>
                  </a:cubicBezTo>
                  <a:cubicBezTo>
                    <a:pt x="870" y="1013"/>
                    <a:pt x="1037" y="977"/>
                    <a:pt x="1191" y="894"/>
                  </a:cubicBezTo>
                  <a:cubicBezTo>
                    <a:pt x="1334" y="810"/>
                    <a:pt x="1465" y="691"/>
                    <a:pt x="1560" y="548"/>
                  </a:cubicBezTo>
                  <a:cubicBezTo>
                    <a:pt x="1644" y="429"/>
                    <a:pt x="1715" y="298"/>
                    <a:pt x="1787" y="215"/>
                  </a:cubicBezTo>
                  <a:cubicBezTo>
                    <a:pt x="1846" y="144"/>
                    <a:pt x="1918" y="84"/>
                    <a:pt x="2001" y="36"/>
                  </a:cubicBezTo>
                  <a:cubicBezTo>
                    <a:pt x="2025" y="24"/>
                    <a:pt x="2061" y="13"/>
                    <a:pt x="20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7"/>
            <p:cNvSpPr/>
            <p:nvPr/>
          </p:nvSpPr>
          <p:spPr>
            <a:xfrm flipH="1">
              <a:off x="8238681" y="2679452"/>
              <a:ext cx="179254" cy="440174"/>
            </a:xfrm>
            <a:custGeom>
              <a:rect b="b" l="l" r="r" t="t"/>
              <a:pathLst>
                <a:path extrusionOk="0" h="4037" w="1644">
                  <a:moveTo>
                    <a:pt x="1644" y="1"/>
                  </a:moveTo>
                  <a:cubicBezTo>
                    <a:pt x="1644" y="1"/>
                    <a:pt x="1644" y="13"/>
                    <a:pt x="1632" y="48"/>
                  </a:cubicBezTo>
                  <a:cubicBezTo>
                    <a:pt x="1644" y="25"/>
                    <a:pt x="1644" y="1"/>
                    <a:pt x="1644" y="1"/>
                  </a:cubicBezTo>
                  <a:close/>
                  <a:moveTo>
                    <a:pt x="1632" y="48"/>
                  </a:moveTo>
                  <a:lnTo>
                    <a:pt x="1632" y="48"/>
                  </a:lnTo>
                  <a:cubicBezTo>
                    <a:pt x="1620" y="84"/>
                    <a:pt x="1620" y="120"/>
                    <a:pt x="1596" y="179"/>
                  </a:cubicBezTo>
                  <a:cubicBezTo>
                    <a:pt x="1572" y="227"/>
                    <a:pt x="1560" y="298"/>
                    <a:pt x="1525" y="370"/>
                  </a:cubicBezTo>
                  <a:cubicBezTo>
                    <a:pt x="1489" y="453"/>
                    <a:pt x="1453" y="536"/>
                    <a:pt x="1406" y="632"/>
                  </a:cubicBezTo>
                  <a:cubicBezTo>
                    <a:pt x="1215" y="1001"/>
                    <a:pt x="870" y="1453"/>
                    <a:pt x="525" y="1989"/>
                  </a:cubicBezTo>
                  <a:cubicBezTo>
                    <a:pt x="358" y="2239"/>
                    <a:pt x="227" y="2513"/>
                    <a:pt x="120" y="2787"/>
                  </a:cubicBezTo>
                  <a:cubicBezTo>
                    <a:pt x="36" y="3025"/>
                    <a:pt x="1" y="3263"/>
                    <a:pt x="13" y="3513"/>
                  </a:cubicBezTo>
                  <a:cubicBezTo>
                    <a:pt x="36" y="3680"/>
                    <a:pt x="108" y="3834"/>
                    <a:pt x="239" y="3942"/>
                  </a:cubicBezTo>
                  <a:cubicBezTo>
                    <a:pt x="120" y="3834"/>
                    <a:pt x="48" y="3680"/>
                    <a:pt x="36" y="3513"/>
                  </a:cubicBezTo>
                  <a:cubicBezTo>
                    <a:pt x="25" y="3275"/>
                    <a:pt x="60" y="3025"/>
                    <a:pt x="144" y="2799"/>
                  </a:cubicBezTo>
                  <a:cubicBezTo>
                    <a:pt x="239" y="2513"/>
                    <a:pt x="382" y="2251"/>
                    <a:pt x="548" y="2001"/>
                  </a:cubicBezTo>
                  <a:cubicBezTo>
                    <a:pt x="882" y="1465"/>
                    <a:pt x="1227" y="1013"/>
                    <a:pt x="1418" y="632"/>
                  </a:cubicBezTo>
                  <a:cubicBezTo>
                    <a:pt x="1465" y="536"/>
                    <a:pt x="1501" y="453"/>
                    <a:pt x="1537" y="382"/>
                  </a:cubicBezTo>
                  <a:cubicBezTo>
                    <a:pt x="1560" y="298"/>
                    <a:pt x="1596" y="227"/>
                    <a:pt x="1608" y="179"/>
                  </a:cubicBezTo>
                  <a:cubicBezTo>
                    <a:pt x="1620" y="132"/>
                    <a:pt x="1620" y="84"/>
                    <a:pt x="1632" y="48"/>
                  </a:cubicBezTo>
                  <a:close/>
                  <a:moveTo>
                    <a:pt x="239" y="3942"/>
                  </a:moveTo>
                  <a:lnTo>
                    <a:pt x="239" y="3942"/>
                  </a:lnTo>
                  <a:cubicBezTo>
                    <a:pt x="273" y="3975"/>
                    <a:pt x="306" y="3998"/>
                    <a:pt x="340" y="4011"/>
                  </a:cubicBezTo>
                  <a:lnTo>
                    <a:pt x="340" y="4011"/>
                  </a:lnTo>
                  <a:cubicBezTo>
                    <a:pt x="304" y="3990"/>
                    <a:pt x="271" y="3966"/>
                    <a:pt x="239" y="3942"/>
                  </a:cubicBezTo>
                  <a:close/>
                  <a:moveTo>
                    <a:pt x="340" y="4011"/>
                  </a:moveTo>
                  <a:cubicBezTo>
                    <a:pt x="344" y="4013"/>
                    <a:pt x="347" y="4015"/>
                    <a:pt x="350" y="4017"/>
                  </a:cubicBezTo>
                  <a:lnTo>
                    <a:pt x="350" y="4017"/>
                  </a:lnTo>
                  <a:cubicBezTo>
                    <a:pt x="349" y="4015"/>
                    <a:pt x="347" y="4014"/>
                    <a:pt x="346" y="4013"/>
                  </a:cubicBezTo>
                  <a:cubicBezTo>
                    <a:pt x="344" y="4012"/>
                    <a:pt x="342" y="4012"/>
                    <a:pt x="340" y="4011"/>
                  </a:cubicBezTo>
                  <a:close/>
                  <a:moveTo>
                    <a:pt x="350" y="4017"/>
                  </a:moveTo>
                  <a:cubicBezTo>
                    <a:pt x="353" y="4018"/>
                    <a:pt x="356" y="4020"/>
                    <a:pt x="359" y="4021"/>
                  </a:cubicBezTo>
                  <a:lnTo>
                    <a:pt x="359" y="4021"/>
                  </a:lnTo>
                  <a:cubicBezTo>
                    <a:pt x="356" y="4019"/>
                    <a:pt x="353" y="4018"/>
                    <a:pt x="350" y="4017"/>
                  </a:cubicBezTo>
                  <a:close/>
                  <a:moveTo>
                    <a:pt x="359" y="4021"/>
                  </a:moveTo>
                  <a:cubicBezTo>
                    <a:pt x="370" y="4027"/>
                    <a:pt x="381" y="4032"/>
                    <a:pt x="394" y="4037"/>
                  </a:cubicBezTo>
                  <a:cubicBezTo>
                    <a:pt x="385" y="4028"/>
                    <a:pt x="371" y="4026"/>
                    <a:pt x="359" y="402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7"/>
            <p:cNvSpPr/>
            <p:nvPr/>
          </p:nvSpPr>
          <p:spPr>
            <a:xfrm flipH="1">
              <a:off x="8214040" y="3039042"/>
              <a:ext cx="171403" cy="80577"/>
            </a:xfrm>
            <a:custGeom>
              <a:rect b="b" l="l" r="r" t="t"/>
              <a:pathLst>
                <a:path extrusionOk="0" h="739" w="1572">
                  <a:moveTo>
                    <a:pt x="1572" y="1"/>
                  </a:moveTo>
                  <a:cubicBezTo>
                    <a:pt x="1560" y="24"/>
                    <a:pt x="1536" y="36"/>
                    <a:pt x="1524" y="60"/>
                  </a:cubicBezTo>
                  <a:cubicBezTo>
                    <a:pt x="1477" y="96"/>
                    <a:pt x="1417" y="132"/>
                    <a:pt x="1358" y="155"/>
                  </a:cubicBezTo>
                  <a:cubicBezTo>
                    <a:pt x="1262" y="179"/>
                    <a:pt x="1167" y="179"/>
                    <a:pt x="1072" y="179"/>
                  </a:cubicBezTo>
                  <a:cubicBezTo>
                    <a:pt x="1023" y="174"/>
                    <a:pt x="973" y="171"/>
                    <a:pt x="924" y="171"/>
                  </a:cubicBezTo>
                  <a:cubicBezTo>
                    <a:pt x="854" y="171"/>
                    <a:pt x="784" y="177"/>
                    <a:pt x="715" y="191"/>
                  </a:cubicBezTo>
                  <a:cubicBezTo>
                    <a:pt x="500" y="239"/>
                    <a:pt x="298" y="358"/>
                    <a:pt x="155" y="513"/>
                  </a:cubicBezTo>
                  <a:cubicBezTo>
                    <a:pt x="84" y="584"/>
                    <a:pt x="36" y="655"/>
                    <a:pt x="0" y="739"/>
                  </a:cubicBezTo>
                  <a:cubicBezTo>
                    <a:pt x="12" y="715"/>
                    <a:pt x="24" y="691"/>
                    <a:pt x="36" y="679"/>
                  </a:cubicBezTo>
                  <a:cubicBezTo>
                    <a:pt x="72" y="620"/>
                    <a:pt x="119" y="572"/>
                    <a:pt x="167" y="524"/>
                  </a:cubicBezTo>
                  <a:cubicBezTo>
                    <a:pt x="310" y="370"/>
                    <a:pt x="500" y="263"/>
                    <a:pt x="715" y="215"/>
                  </a:cubicBezTo>
                  <a:cubicBezTo>
                    <a:pt x="834" y="191"/>
                    <a:pt x="953" y="191"/>
                    <a:pt x="1072" y="191"/>
                  </a:cubicBezTo>
                  <a:cubicBezTo>
                    <a:pt x="1097" y="194"/>
                    <a:pt x="1123" y="196"/>
                    <a:pt x="1149" y="196"/>
                  </a:cubicBezTo>
                  <a:cubicBezTo>
                    <a:pt x="1218" y="196"/>
                    <a:pt x="1288" y="185"/>
                    <a:pt x="1358" y="167"/>
                  </a:cubicBezTo>
                  <a:cubicBezTo>
                    <a:pt x="1417" y="143"/>
                    <a:pt x="1477" y="108"/>
                    <a:pt x="1536" y="60"/>
                  </a:cubicBezTo>
                  <a:cubicBezTo>
                    <a:pt x="1548" y="48"/>
                    <a:pt x="1560" y="24"/>
                    <a:pt x="15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7"/>
            <p:cNvSpPr/>
            <p:nvPr/>
          </p:nvSpPr>
          <p:spPr>
            <a:xfrm flipH="1">
              <a:off x="8200958" y="2741819"/>
              <a:ext cx="84502" cy="397324"/>
            </a:xfrm>
            <a:custGeom>
              <a:rect b="b" l="l" r="r" t="t"/>
              <a:pathLst>
                <a:path extrusionOk="0" h="3644" w="775">
                  <a:moveTo>
                    <a:pt x="453" y="0"/>
                  </a:moveTo>
                  <a:lnTo>
                    <a:pt x="453" y="0"/>
                  </a:lnTo>
                  <a:cubicBezTo>
                    <a:pt x="0" y="1191"/>
                    <a:pt x="334" y="2441"/>
                    <a:pt x="738" y="3643"/>
                  </a:cubicBezTo>
                  <a:cubicBezTo>
                    <a:pt x="774" y="2822"/>
                    <a:pt x="595" y="1476"/>
                    <a:pt x="453" y="0"/>
                  </a:cubicBezTo>
                  <a:close/>
                </a:path>
              </a:pathLst>
            </a:custGeom>
            <a:solidFill>
              <a:srgbClr val="000000">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7"/>
            <p:cNvSpPr/>
            <p:nvPr/>
          </p:nvSpPr>
          <p:spPr>
            <a:xfrm flipH="1">
              <a:off x="7786837" y="2939059"/>
              <a:ext cx="760846" cy="549318"/>
            </a:xfrm>
            <a:custGeom>
              <a:rect b="b" l="l" r="r" t="t"/>
              <a:pathLst>
                <a:path extrusionOk="0" h="5038" w="6978">
                  <a:moveTo>
                    <a:pt x="6977" y="1"/>
                  </a:moveTo>
                  <a:lnTo>
                    <a:pt x="0" y="2942"/>
                  </a:lnTo>
                  <a:cubicBezTo>
                    <a:pt x="167" y="3335"/>
                    <a:pt x="429" y="3668"/>
                    <a:pt x="595" y="4073"/>
                  </a:cubicBezTo>
                  <a:cubicBezTo>
                    <a:pt x="750" y="4466"/>
                    <a:pt x="1131" y="4716"/>
                    <a:pt x="1417" y="5037"/>
                  </a:cubicBezTo>
                  <a:lnTo>
                    <a:pt x="6977"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7"/>
            <p:cNvSpPr/>
            <p:nvPr/>
          </p:nvSpPr>
          <p:spPr>
            <a:xfrm flipH="1">
              <a:off x="7840154" y="2875493"/>
              <a:ext cx="760846" cy="554443"/>
            </a:xfrm>
            <a:custGeom>
              <a:rect b="b" l="l" r="r" t="t"/>
              <a:pathLst>
                <a:path extrusionOk="0" h="5085" w="6978">
                  <a:moveTo>
                    <a:pt x="6978" y="0"/>
                  </a:moveTo>
                  <a:lnTo>
                    <a:pt x="1" y="2941"/>
                  </a:lnTo>
                  <a:cubicBezTo>
                    <a:pt x="168" y="3334"/>
                    <a:pt x="358" y="3715"/>
                    <a:pt x="596" y="4072"/>
                  </a:cubicBezTo>
                  <a:cubicBezTo>
                    <a:pt x="822" y="4430"/>
                    <a:pt x="1084" y="4775"/>
                    <a:pt x="1370" y="5084"/>
                  </a:cubicBezTo>
                  <a:lnTo>
                    <a:pt x="6978"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7"/>
            <p:cNvSpPr/>
            <p:nvPr/>
          </p:nvSpPr>
          <p:spPr>
            <a:xfrm flipH="1">
              <a:off x="7738873" y="5160271"/>
              <a:ext cx="361015" cy="298647"/>
            </a:xfrm>
            <a:custGeom>
              <a:rect b="b" l="l" r="r" t="t"/>
              <a:pathLst>
                <a:path extrusionOk="0" h="2739" w="3311">
                  <a:moveTo>
                    <a:pt x="48" y="0"/>
                  </a:moveTo>
                  <a:lnTo>
                    <a:pt x="1" y="2667"/>
                  </a:lnTo>
                  <a:lnTo>
                    <a:pt x="3311" y="2739"/>
                  </a:lnTo>
                  <a:cubicBezTo>
                    <a:pt x="3299" y="2417"/>
                    <a:pt x="1596" y="1751"/>
                    <a:pt x="1596" y="1751"/>
                  </a:cubicBezTo>
                  <a:lnTo>
                    <a:pt x="1691" y="48"/>
                  </a:lnTo>
                  <a:lnTo>
                    <a:pt x="48" y="0"/>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7"/>
            <p:cNvSpPr/>
            <p:nvPr/>
          </p:nvSpPr>
          <p:spPr>
            <a:xfrm flipH="1">
              <a:off x="8019312" y="5332107"/>
              <a:ext cx="29876" cy="28349"/>
            </a:xfrm>
            <a:custGeom>
              <a:rect b="b" l="l" r="r" t="t"/>
              <a:pathLst>
                <a:path extrusionOk="0" h="260" w="274">
                  <a:moveTo>
                    <a:pt x="140" y="1"/>
                  </a:moveTo>
                  <a:cubicBezTo>
                    <a:pt x="125" y="1"/>
                    <a:pt x="110" y="3"/>
                    <a:pt x="95" y="8"/>
                  </a:cubicBezTo>
                  <a:lnTo>
                    <a:pt x="107" y="8"/>
                  </a:lnTo>
                  <a:cubicBezTo>
                    <a:pt x="36" y="20"/>
                    <a:pt x="0" y="91"/>
                    <a:pt x="12" y="163"/>
                  </a:cubicBezTo>
                  <a:cubicBezTo>
                    <a:pt x="23" y="216"/>
                    <a:pt x="81" y="260"/>
                    <a:pt x="136" y="260"/>
                  </a:cubicBezTo>
                  <a:cubicBezTo>
                    <a:pt x="142" y="260"/>
                    <a:pt x="149" y="259"/>
                    <a:pt x="155" y="258"/>
                  </a:cubicBezTo>
                  <a:cubicBezTo>
                    <a:pt x="226" y="234"/>
                    <a:pt x="274" y="163"/>
                    <a:pt x="262" y="91"/>
                  </a:cubicBezTo>
                  <a:cubicBezTo>
                    <a:pt x="243" y="35"/>
                    <a:pt x="195" y="1"/>
                    <a:pt x="14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27"/>
            <p:cNvSpPr/>
            <p:nvPr/>
          </p:nvSpPr>
          <p:spPr>
            <a:xfrm flipH="1">
              <a:off x="7737564" y="5422495"/>
              <a:ext cx="363632" cy="36418"/>
            </a:xfrm>
            <a:custGeom>
              <a:rect b="b" l="l" r="r" t="t"/>
              <a:pathLst>
                <a:path extrusionOk="0" h="334" w="3335">
                  <a:moveTo>
                    <a:pt x="1" y="0"/>
                  </a:moveTo>
                  <a:lnTo>
                    <a:pt x="1" y="262"/>
                  </a:lnTo>
                  <a:lnTo>
                    <a:pt x="3311" y="334"/>
                  </a:lnTo>
                  <a:cubicBezTo>
                    <a:pt x="3335" y="227"/>
                    <a:pt x="3180" y="155"/>
                    <a:pt x="3180" y="155"/>
                  </a:cubicBez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27"/>
            <p:cNvSpPr/>
            <p:nvPr/>
          </p:nvSpPr>
          <p:spPr>
            <a:xfrm flipH="1">
              <a:off x="7920638" y="5346826"/>
              <a:ext cx="35109" cy="22570"/>
            </a:xfrm>
            <a:custGeom>
              <a:rect b="b" l="l" r="r" t="t"/>
              <a:pathLst>
                <a:path extrusionOk="0" h="207" w="322">
                  <a:moveTo>
                    <a:pt x="262" y="1"/>
                  </a:moveTo>
                  <a:cubicBezTo>
                    <a:pt x="227" y="1"/>
                    <a:pt x="179" y="10"/>
                    <a:pt x="131" y="40"/>
                  </a:cubicBezTo>
                  <a:cubicBezTo>
                    <a:pt x="36" y="99"/>
                    <a:pt x="0" y="194"/>
                    <a:pt x="24" y="206"/>
                  </a:cubicBezTo>
                  <a:cubicBezTo>
                    <a:pt x="36" y="206"/>
                    <a:pt x="84" y="147"/>
                    <a:pt x="155" y="99"/>
                  </a:cubicBezTo>
                  <a:cubicBezTo>
                    <a:pt x="238" y="40"/>
                    <a:pt x="322" y="40"/>
                    <a:pt x="322" y="16"/>
                  </a:cubicBezTo>
                  <a:cubicBezTo>
                    <a:pt x="322" y="10"/>
                    <a:pt x="298" y="1"/>
                    <a:pt x="262"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27"/>
            <p:cNvSpPr/>
            <p:nvPr/>
          </p:nvSpPr>
          <p:spPr>
            <a:xfrm flipH="1">
              <a:off x="7882913" y="5364708"/>
              <a:ext cx="26168" cy="28022"/>
            </a:xfrm>
            <a:custGeom>
              <a:rect b="b" l="l" r="r" t="t"/>
              <a:pathLst>
                <a:path extrusionOk="0" h="257" w="240">
                  <a:moveTo>
                    <a:pt x="220" y="1"/>
                  </a:moveTo>
                  <a:cubicBezTo>
                    <a:pt x="189" y="1"/>
                    <a:pt x="124" y="17"/>
                    <a:pt x="72" y="78"/>
                  </a:cubicBezTo>
                  <a:cubicBezTo>
                    <a:pt x="1" y="161"/>
                    <a:pt x="1" y="257"/>
                    <a:pt x="25" y="257"/>
                  </a:cubicBezTo>
                  <a:cubicBezTo>
                    <a:pt x="37" y="257"/>
                    <a:pt x="61" y="185"/>
                    <a:pt x="120" y="114"/>
                  </a:cubicBezTo>
                  <a:cubicBezTo>
                    <a:pt x="168" y="54"/>
                    <a:pt x="239" y="18"/>
                    <a:pt x="239" y="7"/>
                  </a:cubicBezTo>
                  <a:cubicBezTo>
                    <a:pt x="239" y="3"/>
                    <a:pt x="232" y="1"/>
                    <a:pt x="220"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27"/>
            <p:cNvSpPr/>
            <p:nvPr/>
          </p:nvSpPr>
          <p:spPr>
            <a:xfrm flipH="1">
              <a:off x="7846605" y="5380735"/>
              <a:ext cx="19626" cy="30203"/>
            </a:xfrm>
            <a:custGeom>
              <a:rect b="b" l="l" r="r" t="t"/>
              <a:pathLst>
                <a:path extrusionOk="0" h="277" w="180">
                  <a:moveTo>
                    <a:pt x="164" y="0"/>
                  </a:moveTo>
                  <a:cubicBezTo>
                    <a:pt x="147" y="0"/>
                    <a:pt x="80" y="37"/>
                    <a:pt x="49" y="110"/>
                  </a:cubicBezTo>
                  <a:cubicBezTo>
                    <a:pt x="1" y="205"/>
                    <a:pt x="25" y="276"/>
                    <a:pt x="37" y="276"/>
                  </a:cubicBezTo>
                  <a:cubicBezTo>
                    <a:pt x="49" y="276"/>
                    <a:pt x="60" y="217"/>
                    <a:pt x="96" y="145"/>
                  </a:cubicBezTo>
                  <a:cubicBezTo>
                    <a:pt x="132" y="62"/>
                    <a:pt x="179" y="26"/>
                    <a:pt x="168" y="2"/>
                  </a:cubicBezTo>
                  <a:cubicBezTo>
                    <a:pt x="168" y="1"/>
                    <a:pt x="166" y="0"/>
                    <a:pt x="164"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7"/>
            <p:cNvSpPr/>
            <p:nvPr/>
          </p:nvSpPr>
          <p:spPr>
            <a:xfrm flipH="1">
              <a:off x="7921946" y="5299179"/>
              <a:ext cx="39035" cy="9486"/>
            </a:xfrm>
            <a:custGeom>
              <a:rect b="b" l="l" r="r" t="t"/>
              <a:pathLst>
                <a:path extrusionOk="0" h="87" w="358">
                  <a:moveTo>
                    <a:pt x="179" y="0"/>
                  </a:moveTo>
                  <a:cubicBezTo>
                    <a:pt x="72" y="12"/>
                    <a:pt x="1" y="72"/>
                    <a:pt x="1" y="84"/>
                  </a:cubicBezTo>
                  <a:cubicBezTo>
                    <a:pt x="2" y="85"/>
                    <a:pt x="5" y="86"/>
                    <a:pt x="9" y="86"/>
                  </a:cubicBezTo>
                  <a:cubicBezTo>
                    <a:pt x="34" y="86"/>
                    <a:pt x="98" y="60"/>
                    <a:pt x="179" y="60"/>
                  </a:cubicBezTo>
                  <a:cubicBezTo>
                    <a:pt x="256" y="60"/>
                    <a:pt x="316" y="75"/>
                    <a:pt x="338" y="75"/>
                  </a:cubicBezTo>
                  <a:cubicBezTo>
                    <a:pt x="343" y="75"/>
                    <a:pt x="346" y="74"/>
                    <a:pt x="346" y="72"/>
                  </a:cubicBezTo>
                  <a:cubicBezTo>
                    <a:pt x="358" y="48"/>
                    <a:pt x="286" y="0"/>
                    <a:pt x="17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7"/>
            <p:cNvSpPr/>
            <p:nvPr/>
          </p:nvSpPr>
          <p:spPr>
            <a:xfrm flipH="1">
              <a:off x="7920637" y="5239429"/>
              <a:ext cx="55935" cy="31293"/>
            </a:xfrm>
            <a:custGeom>
              <a:rect b="b" l="l" r="r" t="t"/>
              <a:pathLst>
                <a:path extrusionOk="0" h="287" w="513">
                  <a:moveTo>
                    <a:pt x="101" y="52"/>
                  </a:moveTo>
                  <a:cubicBezTo>
                    <a:pt x="114" y="52"/>
                    <a:pt x="129" y="55"/>
                    <a:pt x="144" y="60"/>
                  </a:cubicBezTo>
                  <a:cubicBezTo>
                    <a:pt x="227" y="84"/>
                    <a:pt x="310" y="120"/>
                    <a:pt x="382" y="179"/>
                  </a:cubicBezTo>
                  <a:cubicBezTo>
                    <a:pt x="420" y="211"/>
                    <a:pt x="452" y="240"/>
                    <a:pt x="473" y="260"/>
                  </a:cubicBezTo>
                  <a:lnTo>
                    <a:pt x="473" y="260"/>
                  </a:lnTo>
                  <a:cubicBezTo>
                    <a:pt x="431" y="245"/>
                    <a:pt x="392" y="236"/>
                    <a:pt x="346" y="227"/>
                  </a:cubicBezTo>
                  <a:cubicBezTo>
                    <a:pt x="299" y="215"/>
                    <a:pt x="239" y="191"/>
                    <a:pt x="191" y="167"/>
                  </a:cubicBezTo>
                  <a:cubicBezTo>
                    <a:pt x="156" y="155"/>
                    <a:pt x="132" y="132"/>
                    <a:pt x="108" y="120"/>
                  </a:cubicBezTo>
                  <a:cubicBezTo>
                    <a:pt x="84" y="108"/>
                    <a:pt x="72" y="96"/>
                    <a:pt x="60" y="84"/>
                  </a:cubicBezTo>
                  <a:cubicBezTo>
                    <a:pt x="60" y="78"/>
                    <a:pt x="60" y="78"/>
                    <a:pt x="60" y="78"/>
                  </a:cubicBezTo>
                  <a:cubicBezTo>
                    <a:pt x="60" y="78"/>
                    <a:pt x="60" y="78"/>
                    <a:pt x="60" y="72"/>
                  </a:cubicBezTo>
                  <a:cubicBezTo>
                    <a:pt x="67" y="58"/>
                    <a:pt x="82" y="52"/>
                    <a:pt x="101" y="52"/>
                  </a:cubicBezTo>
                  <a:close/>
                  <a:moveTo>
                    <a:pt x="96" y="1"/>
                  </a:moveTo>
                  <a:cubicBezTo>
                    <a:pt x="60" y="1"/>
                    <a:pt x="37" y="13"/>
                    <a:pt x="25" y="36"/>
                  </a:cubicBezTo>
                  <a:cubicBezTo>
                    <a:pt x="1" y="60"/>
                    <a:pt x="1" y="96"/>
                    <a:pt x="25" y="120"/>
                  </a:cubicBezTo>
                  <a:cubicBezTo>
                    <a:pt x="37" y="132"/>
                    <a:pt x="60" y="155"/>
                    <a:pt x="72" y="155"/>
                  </a:cubicBezTo>
                  <a:cubicBezTo>
                    <a:pt x="108" y="179"/>
                    <a:pt x="132" y="203"/>
                    <a:pt x="168" y="215"/>
                  </a:cubicBezTo>
                  <a:cubicBezTo>
                    <a:pt x="227" y="239"/>
                    <a:pt x="287" y="263"/>
                    <a:pt x="346" y="274"/>
                  </a:cubicBezTo>
                  <a:cubicBezTo>
                    <a:pt x="370" y="280"/>
                    <a:pt x="397" y="283"/>
                    <a:pt x="425" y="283"/>
                  </a:cubicBezTo>
                  <a:cubicBezTo>
                    <a:pt x="447" y="283"/>
                    <a:pt x="470" y="282"/>
                    <a:pt x="492" y="278"/>
                  </a:cubicBezTo>
                  <a:lnTo>
                    <a:pt x="492" y="278"/>
                  </a:lnTo>
                  <a:cubicBezTo>
                    <a:pt x="498" y="283"/>
                    <a:pt x="501" y="286"/>
                    <a:pt x="501" y="286"/>
                  </a:cubicBezTo>
                  <a:cubicBezTo>
                    <a:pt x="501" y="286"/>
                    <a:pt x="500" y="283"/>
                    <a:pt x="497" y="277"/>
                  </a:cubicBezTo>
                  <a:lnTo>
                    <a:pt x="497" y="277"/>
                  </a:lnTo>
                  <a:cubicBezTo>
                    <a:pt x="502" y="277"/>
                    <a:pt x="507" y="276"/>
                    <a:pt x="513" y="274"/>
                  </a:cubicBezTo>
                  <a:cubicBezTo>
                    <a:pt x="505" y="271"/>
                    <a:pt x="498" y="269"/>
                    <a:pt x="491" y="266"/>
                  </a:cubicBezTo>
                  <a:lnTo>
                    <a:pt x="491" y="266"/>
                  </a:lnTo>
                  <a:cubicBezTo>
                    <a:pt x="478" y="243"/>
                    <a:pt x="452" y="202"/>
                    <a:pt x="406" y="155"/>
                  </a:cubicBezTo>
                  <a:cubicBezTo>
                    <a:pt x="358" y="108"/>
                    <a:pt x="310" y="72"/>
                    <a:pt x="251" y="48"/>
                  </a:cubicBezTo>
                  <a:cubicBezTo>
                    <a:pt x="227" y="24"/>
                    <a:pt x="191" y="13"/>
                    <a:pt x="156" y="13"/>
                  </a:cubicBezTo>
                  <a:cubicBezTo>
                    <a:pt x="132" y="1"/>
                    <a:pt x="108" y="1"/>
                    <a:pt x="96"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7"/>
            <p:cNvSpPr/>
            <p:nvPr/>
          </p:nvSpPr>
          <p:spPr>
            <a:xfrm flipH="1">
              <a:off x="7898504" y="5214788"/>
              <a:ext cx="29985" cy="57243"/>
            </a:xfrm>
            <a:custGeom>
              <a:rect b="b" l="l" r="r" t="t"/>
              <a:pathLst>
                <a:path extrusionOk="0" h="525" w="275">
                  <a:moveTo>
                    <a:pt x="179" y="0"/>
                  </a:moveTo>
                  <a:cubicBezTo>
                    <a:pt x="131" y="0"/>
                    <a:pt x="96" y="36"/>
                    <a:pt x="72" y="72"/>
                  </a:cubicBezTo>
                  <a:cubicBezTo>
                    <a:pt x="60" y="108"/>
                    <a:pt x="36" y="143"/>
                    <a:pt x="36" y="179"/>
                  </a:cubicBezTo>
                  <a:cubicBezTo>
                    <a:pt x="12" y="239"/>
                    <a:pt x="0" y="298"/>
                    <a:pt x="0" y="358"/>
                  </a:cubicBezTo>
                  <a:cubicBezTo>
                    <a:pt x="0" y="417"/>
                    <a:pt x="12" y="477"/>
                    <a:pt x="48" y="524"/>
                  </a:cubicBezTo>
                  <a:cubicBezTo>
                    <a:pt x="48" y="512"/>
                    <a:pt x="36" y="453"/>
                    <a:pt x="48" y="358"/>
                  </a:cubicBezTo>
                  <a:cubicBezTo>
                    <a:pt x="48" y="298"/>
                    <a:pt x="60" y="250"/>
                    <a:pt x="84" y="191"/>
                  </a:cubicBezTo>
                  <a:cubicBezTo>
                    <a:pt x="96" y="167"/>
                    <a:pt x="108" y="131"/>
                    <a:pt x="131" y="108"/>
                  </a:cubicBezTo>
                  <a:cubicBezTo>
                    <a:pt x="143" y="72"/>
                    <a:pt x="179" y="60"/>
                    <a:pt x="191" y="48"/>
                  </a:cubicBezTo>
                  <a:cubicBezTo>
                    <a:pt x="203" y="48"/>
                    <a:pt x="215" y="72"/>
                    <a:pt x="215" y="108"/>
                  </a:cubicBezTo>
                  <a:cubicBezTo>
                    <a:pt x="215" y="143"/>
                    <a:pt x="215" y="179"/>
                    <a:pt x="215" y="203"/>
                  </a:cubicBezTo>
                  <a:cubicBezTo>
                    <a:pt x="203" y="262"/>
                    <a:pt x="191" y="310"/>
                    <a:pt x="155" y="358"/>
                  </a:cubicBezTo>
                  <a:cubicBezTo>
                    <a:pt x="108" y="441"/>
                    <a:pt x="60" y="477"/>
                    <a:pt x="60" y="477"/>
                  </a:cubicBezTo>
                  <a:cubicBezTo>
                    <a:pt x="60" y="479"/>
                    <a:pt x="62" y="480"/>
                    <a:pt x="65" y="480"/>
                  </a:cubicBezTo>
                  <a:cubicBezTo>
                    <a:pt x="82" y="480"/>
                    <a:pt x="141" y="452"/>
                    <a:pt x="191" y="381"/>
                  </a:cubicBezTo>
                  <a:cubicBezTo>
                    <a:pt x="227" y="334"/>
                    <a:pt x="262" y="274"/>
                    <a:pt x="262" y="215"/>
                  </a:cubicBezTo>
                  <a:cubicBezTo>
                    <a:pt x="274" y="179"/>
                    <a:pt x="274" y="143"/>
                    <a:pt x="262" y="108"/>
                  </a:cubicBezTo>
                  <a:cubicBezTo>
                    <a:pt x="262" y="84"/>
                    <a:pt x="262" y="60"/>
                    <a:pt x="250" y="48"/>
                  </a:cubicBezTo>
                  <a:cubicBezTo>
                    <a:pt x="239" y="12"/>
                    <a:pt x="215" y="0"/>
                    <a:pt x="17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7"/>
            <p:cNvSpPr/>
            <p:nvPr/>
          </p:nvSpPr>
          <p:spPr>
            <a:xfrm flipH="1">
              <a:off x="7519500" y="5151222"/>
              <a:ext cx="361015" cy="342806"/>
            </a:xfrm>
            <a:custGeom>
              <a:rect b="b" l="l" r="r" t="t"/>
              <a:pathLst>
                <a:path extrusionOk="0" h="3144" w="3311">
                  <a:moveTo>
                    <a:pt x="394" y="0"/>
                  </a:moveTo>
                  <a:lnTo>
                    <a:pt x="1" y="2643"/>
                  </a:lnTo>
                  <a:lnTo>
                    <a:pt x="3275" y="3143"/>
                  </a:lnTo>
                  <a:cubicBezTo>
                    <a:pt x="3311" y="2822"/>
                    <a:pt x="1715" y="1941"/>
                    <a:pt x="1715" y="1941"/>
                  </a:cubicBezTo>
                  <a:lnTo>
                    <a:pt x="2025" y="262"/>
                  </a:lnTo>
                  <a:lnTo>
                    <a:pt x="394" y="0"/>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7"/>
            <p:cNvSpPr/>
            <p:nvPr/>
          </p:nvSpPr>
          <p:spPr>
            <a:xfrm flipH="1">
              <a:off x="7786855" y="5330144"/>
              <a:ext cx="28676" cy="27586"/>
            </a:xfrm>
            <a:custGeom>
              <a:rect b="b" l="l" r="r" t="t"/>
              <a:pathLst>
                <a:path extrusionOk="0" h="253" w="263">
                  <a:moveTo>
                    <a:pt x="129" y="0"/>
                  </a:moveTo>
                  <a:cubicBezTo>
                    <a:pt x="122" y="0"/>
                    <a:pt x="115" y="1"/>
                    <a:pt x="107" y="2"/>
                  </a:cubicBezTo>
                  <a:lnTo>
                    <a:pt x="119" y="2"/>
                  </a:lnTo>
                  <a:cubicBezTo>
                    <a:pt x="60" y="14"/>
                    <a:pt x="0" y="74"/>
                    <a:pt x="12" y="133"/>
                  </a:cubicBezTo>
                  <a:cubicBezTo>
                    <a:pt x="12" y="204"/>
                    <a:pt x="72" y="252"/>
                    <a:pt x="143" y="252"/>
                  </a:cubicBezTo>
                  <a:cubicBezTo>
                    <a:pt x="215" y="240"/>
                    <a:pt x="262" y="181"/>
                    <a:pt x="262" y="109"/>
                  </a:cubicBezTo>
                  <a:cubicBezTo>
                    <a:pt x="251" y="45"/>
                    <a:pt x="193" y="0"/>
                    <a:pt x="12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7"/>
            <p:cNvSpPr/>
            <p:nvPr/>
          </p:nvSpPr>
          <p:spPr>
            <a:xfrm flipH="1">
              <a:off x="7519500" y="5410828"/>
              <a:ext cx="361015" cy="81885"/>
            </a:xfrm>
            <a:custGeom>
              <a:rect b="b" l="l" r="r" t="t"/>
              <a:pathLst>
                <a:path extrusionOk="0" h="751" w="3311">
                  <a:moveTo>
                    <a:pt x="49" y="0"/>
                  </a:moveTo>
                  <a:lnTo>
                    <a:pt x="1" y="262"/>
                  </a:lnTo>
                  <a:lnTo>
                    <a:pt x="3275" y="750"/>
                  </a:lnTo>
                  <a:cubicBezTo>
                    <a:pt x="3311" y="655"/>
                    <a:pt x="3180" y="572"/>
                    <a:pt x="3180" y="572"/>
                  </a:cubicBezTo>
                  <a:lnTo>
                    <a:pt x="4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7"/>
            <p:cNvSpPr/>
            <p:nvPr/>
          </p:nvSpPr>
          <p:spPr>
            <a:xfrm flipH="1">
              <a:off x="7687417" y="5358820"/>
              <a:ext cx="37290" cy="18536"/>
            </a:xfrm>
            <a:custGeom>
              <a:rect b="b" l="l" r="r" t="t"/>
              <a:pathLst>
                <a:path extrusionOk="0" h="170" w="342">
                  <a:moveTo>
                    <a:pt x="255" y="1"/>
                  </a:moveTo>
                  <a:cubicBezTo>
                    <a:pt x="223" y="1"/>
                    <a:pt x="184" y="7"/>
                    <a:pt x="144" y="25"/>
                  </a:cubicBezTo>
                  <a:cubicBezTo>
                    <a:pt x="36" y="72"/>
                    <a:pt x="1" y="168"/>
                    <a:pt x="13" y="168"/>
                  </a:cubicBezTo>
                  <a:cubicBezTo>
                    <a:pt x="13" y="169"/>
                    <a:pt x="15" y="169"/>
                    <a:pt x="16" y="169"/>
                  </a:cubicBezTo>
                  <a:cubicBezTo>
                    <a:pt x="34" y="169"/>
                    <a:pt x="90" y="105"/>
                    <a:pt x="167" y="72"/>
                  </a:cubicBezTo>
                  <a:cubicBezTo>
                    <a:pt x="251" y="37"/>
                    <a:pt x="334" y="37"/>
                    <a:pt x="334" y="25"/>
                  </a:cubicBezTo>
                  <a:cubicBezTo>
                    <a:pt x="341" y="17"/>
                    <a:pt x="307" y="1"/>
                    <a:pt x="255"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7"/>
            <p:cNvSpPr/>
            <p:nvPr/>
          </p:nvSpPr>
          <p:spPr>
            <a:xfrm flipH="1">
              <a:off x="7653181" y="5381608"/>
              <a:ext cx="27368" cy="25405"/>
            </a:xfrm>
            <a:custGeom>
              <a:rect b="b" l="l" r="r" t="t"/>
              <a:pathLst>
                <a:path extrusionOk="0" h="233" w="251">
                  <a:moveTo>
                    <a:pt x="229" y="0"/>
                  </a:moveTo>
                  <a:cubicBezTo>
                    <a:pt x="197" y="0"/>
                    <a:pt x="135" y="15"/>
                    <a:pt x="84" y="66"/>
                  </a:cubicBezTo>
                  <a:cubicBezTo>
                    <a:pt x="0" y="137"/>
                    <a:pt x="0" y="233"/>
                    <a:pt x="12" y="233"/>
                  </a:cubicBezTo>
                  <a:cubicBezTo>
                    <a:pt x="24" y="233"/>
                    <a:pt x="48" y="161"/>
                    <a:pt x="120" y="102"/>
                  </a:cubicBezTo>
                  <a:cubicBezTo>
                    <a:pt x="179" y="42"/>
                    <a:pt x="251" y="30"/>
                    <a:pt x="251" y="6"/>
                  </a:cubicBezTo>
                  <a:cubicBezTo>
                    <a:pt x="251" y="3"/>
                    <a:pt x="242" y="0"/>
                    <a:pt x="22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7"/>
            <p:cNvSpPr/>
            <p:nvPr/>
          </p:nvSpPr>
          <p:spPr>
            <a:xfrm flipH="1">
              <a:off x="7619382" y="5402651"/>
              <a:ext cx="22243" cy="27695"/>
            </a:xfrm>
            <a:custGeom>
              <a:rect b="b" l="l" r="r" t="t"/>
              <a:pathLst>
                <a:path extrusionOk="0" h="254" w="204">
                  <a:moveTo>
                    <a:pt x="192" y="1"/>
                  </a:moveTo>
                  <a:cubicBezTo>
                    <a:pt x="165" y="1"/>
                    <a:pt x="100" y="27"/>
                    <a:pt x="60" y="87"/>
                  </a:cubicBezTo>
                  <a:cubicBezTo>
                    <a:pt x="1" y="171"/>
                    <a:pt x="13" y="254"/>
                    <a:pt x="24" y="254"/>
                  </a:cubicBezTo>
                  <a:cubicBezTo>
                    <a:pt x="48" y="254"/>
                    <a:pt x="60" y="194"/>
                    <a:pt x="108" y="123"/>
                  </a:cubicBezTo>
                  <a:cubicBezTo>
                    <a:pt x="144" y="51"/>
                    <a:pt x="203" y="16"/>
                    <a:pt x="203" y="4"/>
                  </a:cubicBezTo>
                  <a:cubicBezTo>
                    <a:pt x="201" y="2"/>
                    <a:pt x="197" y="1"/>
                    <a:pt x="192"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7"/>
            <p:cNvSpPr/>
            <p:nvPr/>
          </p:nvSpPr>
          <p:spPr>
            <a:xfrm flipH="1">
              <a:off x="7683056" y="5309319"/>
              <a:ext cx="40234" cy="9704"/>
            </a:xfrm>
            <a:custGeom>
              <a:rect b="b" l="l" r="r" t="t"/>
              <a:pathLst>
                <a:path extrusionOk="0" h="89" w="369">
                  <a:moveTo>
                    <a:pt x="156" y="1"/>
                  </a:moveTo>
                  <a:cubicBezTo>
                    <a:pt x="66" y="1"/>
                    <a:pt x="1" y="40"/>
                    <a:pt x="11" y="50"/>
                  </a:cubicBezTo>
                  <a:cubicBezTo>
                    <a:pt x="11" y="59"/>
                    <a:pt x="23" y="61"/>
                    <a:pt x="41" y="61"/>
                  </a:cubicBezTo>
                  <a:cubicBezTo>
                    <a:pt x="62" y="61"/>
                    <a:pt x="91" y="59"/>
                    <a:pt x="122" y="59"/>
                  </a:cubicBezTo>
                  <a:cubicBezTo>
                    <a:pt x="140" y="59"/>
                    <a:pt x="159" y="59"/>
                    <a:pt x="178" y="62"/>
                  </a:cubicBezTo>
                  <a:cubicBezTo>
                    <a:pt x="260" y="62"/>
                    <a:pt x="324" y="88"/>
                    <a:pt x="348" y="88"/>
                  </a:cubicBezTo>
                  <a:cubicBezTo>
                    <a:pt x="352" y="88"/>
                    <a:pt x="355" y="88"/>
                    <a:pt x="357" y="86"/>
                  </a:cubicBezTo>
                  <a:cubicBezTo>
                    <a:pt x="369" y="74"/>
                    <a:pt x="297" y="14"/>
                    <a:pt x="190" y="3"/>
                  </a:cubicBezTo>
                  <a:cubicBezTo>
                    <a:pt x="178" y="1"/>
                    <a:pt x="167" y="1"/>
                    <a:pt x="156"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7"/>
            <p:cNvSpPr/>
            <p:nvPr/>
          </p:nvSpPr>
          <p:spPr>
            <a:xfrm flipH="1">
              <a:off x="7677822" y="5245971"/>
              <a:ext cx="52010" cy="37726"/>
            </a:xfrm>
            <a:custGeom>
              <a:rect b="b" l="l" r="r" t="t"/>
              <a:pathLst>
                <a:path extrusionOk="0" h="346" w="477">
                  <a:moveTo>
                    <a:pt x="73" y="55"/>
                  </a:moveTo>
                  <a:cubicBezTo>
                    <a:pt x="86" y="55"/>
                    <a:pt x="106" y="63"/>
                    <a:pt x="131" y="72"/>
                  </a:cubicBezTo>
                  <a:cubicBezTo>
                    <a:pt x="167" y="84"/>
                    <a:pt x="191" y="95"/>
                    <a:pt x="226" y="119"/>
                  </a:cubicBezTo>
                  <a:cubicBezTo>
                    <a:pt x="274" y="143"/>
                    <a:pt x="322" y="179"/>
                    <a:pt x="357" y="214"/>
                  </a:cubicBezTo>
                  <a:cubicBezTo>
                    <a:pt x="396" y="253"/>
                    <a:pt x="420" y="288"/>
                    <a:pt x="437" y="312"/>
                  </a:cubicBezTo>
                  <a:lnTo>
                    <a:pt x="437" y="312"/>
                  </a:lnTo>
                  <a:cubicBezTo>
                    <a:pt x="395" y="292"/>
                    <a:pt x="358" y="280"/>
                    <a:pt x="322" y="262"/>
                  </a:cubicBezTo>
                  <a:cubicBezTo>
                    <a:pt x="262" y="238"/>
                    <a:pt x="214" y="214"/>
                    <a:pt x="167" y="179"/>
                  </a:cubicBezTo>
                  <a:cubicBezTo>
                    <a:pt x="143" y="167"/>
                    <a:pt x="119" y="143"/>
                    <a:pt x="95" y="119"/>
                  </a:cubicBezTo>
                  <a:cubicBezTo>
                    <a:pt x="83" y="107"/>
                    <a:pt x="71" y="95"/>
                    <a:pt x="60" y="84"/>
                  </a:cubicBezTo>
                  <a:cubicBezTo>
                    <a:pt x="60" y="72"/>
                    <a:pt x="48" y="84"/>
                    <a:pt x="60" y="60"/>
                  </a:cubicBezTo>
                  <a:cubicBezTo>
                    <a:pt x="63" y="56"/>
                    <a:pt x="68" y="55"/>
                    <a:pt x="73" y="55"/>
                  </a:cubicBezTo>
                  <a:close/>
                  <a:moveTo>
                    <a:pt x="95" y="0"/>
                  </a:moveTo>
                  <a:cubicBezTo>
                    <a:pt x="71" y="0"/>
                    <a:pt x="36" y="12"/>
                    <a:pt x="24" y="24"/>
                  </a:cubicBezTo>
                  <a:cubicBezTo>
                    <a:pt x="0" y="48"/>
                    <a:pt x="0" y="84"/>
                    <a:pt x="12" y="119"/>
                  </a:cubicBezTo>
                  <a:cubicBezTo>
                    <a:pt x="24" y="131"/>
                    <a:pt x="36" y="143"/>
                    <a:pt x="60" y="155"/>
                  </a:cubicBezTo>
                  <a:cubicBezTo>
                    <a:pt x="83" y="179"/>
                    <a:pt x="107" y="203"/>
                    <a:pt x="143" y="226"/>
                  </a:cubicBezTo>
                  <a:cubicBezTo>
                    <a:pt x="191" y="262"/>
                    <a:pt x="250" y="286"/>
                    <a:pt x="310" y="298"/>
                  </a:cubicBezTo>
                  <a:cubicBezTo>
                    <a:pt x="350" y="318"/>
                    <a:pt x="400" y="330"/>
                    <a:pt x="451" y="333"/>
                  </a:cubicBezTo>
                  <a:lnTo>
                    <a:pt x="451" y="333"/>
                  </a:lnTo>
                  <a:cubicBezTo>
                    <a:pt x="457" y="341"/>
                    <a:pt x="461" y="345"/>
                    <a:pt x="464" y="345"/>
                  </a:cubicBezTo>
                  <a:cubicBezTo>
                    <a:pt x="464" y="343"/>
                    <a:pt x="464" y="339"/>
                    <a:pt x="463" y="333"/>
                  </a:cubicBezTo>
                  <a:lnTo>
                    <a:pt x="463" y="333"/>
                  </a:lnTo>
                  <a:cubicBezTo>
                    <a:pt x="467" y="333"/>
                    <a:pt x="472" y="334"/>
                    <a:pt x="476" y="334"/>
                  </a:cubicBezTo>
                  <a:cubicBezTo>
                    <a:pt x="471" y="330"/>
                    <a:pt x="466" y="327"/>
                    <a:pt x="460" y="324"/>
                  </a:cubicBezTo>
                  <a:lnTo>
                    <a:pt x="460" y="324"/>
                  </a:lnTo>
                  <a:cubicBezTo>
                    <a:pt x="453" y="298"/>
                    <a:pt x="432" y="250"/>
                    <a:pt x="381" y="191"/>
                  </a:cubicBezTo>
                  <a:cubicBezTo>
                    <a:pt x="345" y="143"/>
                    <a:pt x="298" y="107"/>
                    <a:pt x="250" y="72"/>
                  </a:cubicBezTo>
                  <a:cubicBezTo>
                    <a:pt x="214" y="48"/>
                    <a:pt x="191" y="36"/>
                    <a:pt x="155" y="24"/>
                  </a:cubicBezTo>
                  <a:cubicBezTo>
                    <a:pt x="131" y="12"/>
                    <a:pt x="119" y="0"/>
                    <a:pt x="95"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27"/>
            <p:cNvSpPr/>
            <p:nvPr/>
          </p:nvSpPr>
          <p:spPr>
            <a:xfrm flipH="1">
              <a:off x="7650564" y="5229071"/>
              <a:ext cx="33910" cy="54627"/>
            </a:xfrm>
            <a:custGeom>
              <a:rect b="b" l="l" r="r" t="t"/>
              <a:pathLst>
                <a:path extrusionOk="0" h="501" w="311">
                  <a:moveTo>
                    <a:pt x="239" y="0"/>
                  </a:moveTo>
                  <a:cubicBezTo>
                    <a:pt x="191" y="0"/>
                    <a:pt x="144" y="24"/>
                    <a:pt x="120" y="72"/>
                  </a:cubicBezTo>
                  <a:cubicBezTo>
                    <a:pt x="96" y="96"/>
                    <a:pt x="72" y="131"/>
                    <a:pt x="60" y="167"/>
                  </a:cubicBezTo>
                  <a:cubicBezTo>
                    <a:pt x="36" y="215"/>
                    <a:pt x="13" y="274"/>
                    <a:pt x="13" y="334"/>
                  </a:cubicBezTo>
                  <a:cubicBezTo>
                    <a:pt x="1" y="393"/>
                    <a:pt x="1" y="453"/>
                    <a:pt x="36" y="500"/>
                  </a:cubicBezTo>
                  <a:cubicBezTo>
                    <a:pt x="36" y="500"/>
                    <a:pt x="36" y="441"/>
                    <a:pt x="48" y="346"/>
                  </a:cubicBezTo>
                  <a:cubicBezTo>
                    <a:pt x="60" y="286"/>
                    <a:pt x="84" y="239"/>
                    <a:pt x="108" y="179"/>
                  </a:cubicBezTo>
                  <a:cubicBezTo>
                    <a:pt x="120" y="155"/>
                    <a:pt x="144" y="131"/>
                    <a:pt x="167" y="96"/>
                  </a:cubicBezTo>
                  <a:cubicBezTo>
                    <a:pt x="179" y="72"/>
                    <a:pt x="215" y="60"/>
                    <a:pt x="227" y="60"/>
                  </a:cubicBezTo>
                  <a:cubicBezTo>
                    <a:pt x="239" y="60"/>
                    <a:pt x="251" y="84"/>
                    <a:pt x="251" y="119"/>
                  </a:cubicBezTo>
                  <a:cubicBezTo>
                    <a:pt x="251" y="155"/>
                    <a:pt x="251" y="179"/>
                    <a:pt x="239" y="215"/>
                  </a:cubicBezTo>
                  <a:cubicBezTo>
                    <a:pt x="227" y="274"/>
                    <a:pt x="203" y="322"/>
                    <a:pt x="167" y="358"/>
                  </a:cubicBezTo>
                  <a:cubicBezTo>
                    <a:pt x="108" y="441"/>
                    <a:pt x="48" y="465"/>
                    <a:pt x="48" y="465"/>
                  </a:cubicBezTo>
                  <a:cubicBezTo>
                    <a:pt x="48" y="467"/>
                    <a:pt x="52" y="469"/>
                    <a:pt x="58" y="469"/>
                  </a:cubicBezTo>
                  <a:cubicBezTo>
                    <a:pt x="79" y="469"/>
                    <a:pt x="135" y="449"/>
                    <a:pt x="191" y="393"/>
                  </a:cubicBezTo>
                  <a:cubicBezTo>
                    <a:pt x="239" y="346"/>
                    <a:pt x="275" y="286"/>
                    <a:pt x="287" y="227"/>
                  </a:cubicBezTo>
                  <a:cubicBezTo>
                    <a:pt x="298" y="191"/>
                    <a:pt x="310" y="155"/>
                    <a:pt x="310" y="119"/>
                  </a:cubicBezTo>
                  <a:cubicBezTo>
                    <a:pt x="310" y="96"/>
                    <a:pt x="298" y="72"/>
                    <a:pt x="298" y="60"/>
                  </a:cubicBezTo>
                  <a:cubicBezTo>
                    <a:pt x="287" y="24"/>
                    <a:pt x="263" y="0"/>
                    <a:pt x="23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27"/>
            <p:cNvSpPr/>
            <p:nvPr/>
          </p:nvSpPr>
          <p:spPr>
            <a:xfrm flipH="1">
              <a:off x="7707690" y="1929090"/>
              <a:ext cx="318164" cy="553135"/>
            </a:xfrm>
            <a:custGeom>
              <a:rect b="b" l="l" r="r" t="t"/>
              <a:pathLst>
                <a:path extrusionOk="0" h="5073" w="2918">
                  <a:moveTo>
                    <a:pt x="2894" y="1"/>
                  </a:moveTo>
                  <a:lnTo>
                    <a:pt x="12" y="548"/>
                  </a:lnTo>
                  <a:lnTo>
                    <a:pt x="0" y="4978"/>
                  </a:lnTo>
                  <a:lnTo>
                    <a:pt x="1905" y="5073"/>
                  </a:lnTo>
                  <a:lnTo>
                    <a:pt x="1953" y="3989"/>
                  </a:lnTo>
                  <a:cubicBezTo>
                    <a:pt x="1953" y="3989"/>
                    <a:pt x="2013" y="4001"/>
                    <a:pt x="2102" y="4001"/>
                  </a:cubicBezTo>
                  <a:cubicBezTo>
                    <a:pt x="2312" y="4001"/>
                    <a:pt x="2685" y="3936"/>
                    <a:pt x="2810" y="3501"/>
                  </a:cubicBezTo>
                  <a:cubicBezTo>
                    <a:pt x="2917" y="3096"/>
                    <a:pt x="2894" y="1"/>
                    <a:pt x="2894" y="1"/>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27"/>
            <p:cNvSpPr/>
            <p:nvPr/>
          </p:nvSpPr>
          <p:spPr>
            <a:xfrm flipH="1">
              <a:off x="7858263" y="3483023"/>
              <a:ext cx="371373" cy="1796788"/>
            </a:xfrm>
            <a:custGeom>
              <a:rect b="b" l="l" r="r" t="t"/>
              <a:pathLst>
                <a:path extrusionOk="0" h="16479" w="3406">
                  <a:moveTo>
                    <a:pt x="24" y="1"/>
                  </a:moveTo>
                  <a:lnTo>
                    <a:pt x="12" y="453"/>
                  </a:lnTo>
                  <a:cubicBezTo>
                    <a:pt x="0" y="1072"/>
                    <a:pt x="72" y="1667"/>
                    <a:pt x="226" y="2263"/>
                  </a:cubicBezTo>
                  <a:lnTo>
                    <a:pt x="441" y="3049"/>
                  </a:lnTo>
                  <a:lnTo>
                    <a:pt x="953" y="16336"/>
                  </a:lnTo>
                  <a:lnTo>
                    <a:pt x="3405" y="16479"/>
                  </a:lnTo>
                  <a:lnTo>
                    <a:pt x="3286" y="465"/>
                  </a:lnTo>
                  <a:lnTo>
                    <a:pt x="24"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7"/>
            <p:cNvSpPr/>
            <p:nvPr/>
          </p:nvSpPr>
          <p:spPr>
            <a:xfrm flipH="1">
              <a:off x="7490926" y="3505047"/>
              <a:ext cx="642652" cy="1768330"/>
            </a:xfrm>
            <a:custGeom>
              <a:rect b="b" l="l" r="r" t="t"/>
              <a:pathLst>
                <a:path extrusionOk="0" h="16218" w="5894">
                  <a:moveTo>
                    <a:pt x="0" y="1"/>
                  </a:moveTo>
                  <a:lnTo>
                    <a:pt x="0" y="572"/>
                  </a:lnTo>
                  <a:cubicBezTo>
                    <a:pt x="0" y="1287"/>
                    <a:pt x="393" y="1942"/>
                    <a:pt x="1012" y="2299"/>
                  </a:cubicBezTo>
                  <a:lnTo>
                    <a:pt x="2977" y="7704"/>
                  </a:lnTo>
                  <a:lnTo>
                    <a:pt x="2084" y="15967"/>
                  </a:lnTo>
                  <a:lnTo>
                    <a:pt x="4608" y="16217"/>
                  </a:lnTo>
                  <a:lnTo>
                    <a:pt x="5894" y="7704"/>
                  </a:lnTo>
                  <a:cubicBezTo>
                    <a:pt x="5763" y="7288"/>
                    <a:pt x="4322" y="1"/>
                    <a:pt x="4322"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7"/>
            <p:cNvSpPr/>
            <p:nvPr/>
          </p:nvSpPr>
          <p:spPr>
            <a:xfrm flipH="1">
              <a:off x="7660920" y="4326826"/>
              <a:ext cx="144253" cy="26059"/>
            </a:xfrm>
            <a:custGeom>
              <a:rect b="b" l="l" r="r" t="t"/>
              <a:pathLst>
                <a:path extrusionOk="0" h="239" w="1323">
                  <a:moveTo>
                    <a:pt x="1322" y="1"/>
                  </a:moveTo>
                  <a:lnTo>
                    <a:pt x="1322" y="1"/>
                  </a:lnTo>
                  <a:cubicBezTo>
                    <a:pt x="1108" y="12"/>
                    <a:pt x="882" y="48"/>
                    <a:pt x="655" y="96"/>
                  </a:cubicBezTo>
                  <a:cubicBezTo>
                    <a:pt x="441" y="132"/>
                    <a:pt x="215" y="179"/>
                    <a:pt x="0" y="239"/>
                  </a:cubicBezTo>
                  <a:cubicBezTo>
                    <a:pt x="227" y="227"/>
                    <a:pt x="453" y="191"/>
                    <a:pt x="667" y="143"/>
                  </a:cubicBezTo>
                  <a:cubicBezTo>
                    <a:pt x="893" y="108"/>
                    <a:pt x="1108" y="60"/>
                    <a:pt x="1322"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7"/>
            <p:cNvSpPr/>
            <p:nvPr/>
          </p:nvSpPr>
          <p:spPr>
            <a:xfrm flipH="1">
              <a:off x="7660920" y="4354084"/>
              <a:ext cx="144253" cy="45577"/>
            </a:xfrm>
            <a:custGeom>
              <a:rect b="b" l="l" r="r" t="t"/>
              <a:pathLst>
                <a:path extrusionOk="0" h="418" w="1323">
                  <a:moveTo>
                    <a:pt x="0" y="1"/>
                  </a:moveTo>
                  <a:cubicBezTo>
                    <a:pt x="203" y="96"/>
                    <a:pt x="429" y="179"/>
                    <a:pt x="655" y="239"/>
                  </a:cubicBezTo>
                  <a:lnTo>
                    <a:pt x="1132" y="370"/>
                  </a:lnTo>
                  <a:cubicBezTo>
                    <a:pt x="1191" y="393"/>
                    <a:pt x="1263" y="417"/>
                    <a:pt x="1322" y="417"/>
                  </a:cubicBezTo>
                  <a:cubicBezTo>
                    <a:pt x="1120" y="322"/>
                    <a:pt x="893" y="239"/>
                    <a:pt x="667" y="191"/>
                  </a:cubicBezTo>
                  <a:lnTo>
                    <a:pt x="191" y="48"/>
                  </a:lnTo>
                  <a:cubicBezTo>
                    <a:pt x="131" y="24"/>
                    <a:pt x="60" y="1"/>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27"/>
            <p:cNvSpPr/>
            <p:nvPr/>
          </p:nvSpPr>
          <p:spPr>
            <a:xfrm flipH="1">
              <a:off x="7802439" y="3505047"/>
              <a:ext cx="340298" cy="1741071"/>
            </a:xfrm>
            <a:custGeom>
              <a:rect b="b" l="l" r="r" t="t"/>
              <a:pathLst>
                <a:path extrusionOk="0" h="15968" w="3121">
                  <a:moveTo>
                    <a:pt x="25" y="1"/>
                  </a:moveTo>
                  <a:cubicBezTo>
                    <a:pt x="13" y="60"/>
                    <a:pt x="13" y="108"/>
                    <a:pt x="13" y="168"/>
                  </a:cubicBezTo>
                  <a:cubicBezTo>
                    <a:pt x="1" y="334"/>
                    <a:pt x="13" y="489"/>
                    <a:pt x="37" y="656"/>
                  </a:cubicBezTo>
                  <a:cubicBezTo>
                    <a:pt x="84" y="918"/>
                    <a:pt x="179" y="1156"/>
                    <a:pt x="334" y="1370"/>
                  </a:cubicBezTo>
                  <a:cubicBezTo>
                    <a:pt x="513" y="1620"/>
                    <a:pt x="739" y="1870"/>
                    <a:pt x="953" y="2180"/>
                  </a:cubicBezTo>
                  <a:cubicBezTo>
                    <a:pt x="1168" y="2525"/>
                    <a:pt x="1334" y="2906"/>
                    <a:pt x="1453" y="3299"/>
                  </a:cubicBezTo>
                  <a:cubicBezTo>
                    <a:pt x="1608" y="3704"/>
                    <a:pt x="1763" y="4156"/>
                    <a:pt x="1930" y="4632"/>
                  </a:cubicBezTo>
                  <a:cubicBezTo>
                    <a:pt x="2275" y="5573"/>
                    <a:pt x="2644" y="6597"/>
                    <a:pt x="3025" y="7692"/>
                  </a:cubicBezTo>
                  <a:lnTo>
                    <a:pt x="3060" y="7785"/>
                  </a:lnTo>
                  <a:lnTo>
                    <a:pt x="3060" y="7785"/>
                  </a:lnTo>
                  <a:cubicBezTo>
                    <a:pt x="2810" y="10055"/>
                    <a:pt x="2584" y="12088"/>
                    <a:pt x="2418" y="13574"/>
                  </a:cubicBezTo>
                  <a:cubicBezTo>
                    <a:pt x="2346" y="14312"/>
                    <a:pt x="2275" y="14908"/>
                    <a:pt x="2227" y="15324"/>
                  </a:cubicBezTo>
                  <a:cubicBezTo>
                    <a:pt x="2204" y="15527"/>
                    <a:pt x="2192" y="15693"/>
                    <a:pt x="2180" y="15800"/>
                  </a:cubicBezTo>
                  <a:cubicBezTo>
                    <a:pt x="2180" y="15860"/>
                    <a:pt x="2168" y="15896"/>
                    <a:pt x="2168" y="15920"/>
                  </a:cubicBezTo>
                  <a:cubicBezTo>
                    <a:pt x="2168" y="15943"/>
                    <a:pt x="2168" y="15955"/>
                    <a:pt x="2168" y="15967"/>
                  </a:cubicBezTo>
                  <a:cubicBezTo>
                    <a:pt x="2168" y="15955"/>
                    <a:pt x="2168" y="15943"/>
                    <a:pt x="2180" y="15920"/>
                  </a:cubicBezTo>
                  <a:lnTo>
                    <a:pt x="2192" y="15800"/>
                  </a:lnTo>
                  <a:cubicBezTo>
                    <a:pt x="2204" y="15693"/>
                    <a:pt x="2227" y="15527"/>
                    <a:pt x="2251" y="15324"/>
                  </a:cubicBezTo>
                  <a:cubicBezTo>
                    <a:pt x="2299" y="14908"/>
                    <a:pt x="2370" y="14312"/>
                    <a:pt x="2454" y="13574"/>
                  </a:cubicBezTo>
                  <a:cubicBezTo>
                    <a:pt x="2620" y="12086"/>
                    <a:pt x="2858" y="10050"/>
                    <a:pt x="3120" y="7776"/>
                  </a:cubicBezTo>
                  <a:lnTo>
                    <a:pt x="3073" y="7669"/>
                  </a:lnTo>
                  <a:cubicBezTo>
                    <a:pt x="2692" y="6585"/>
                    <a:pt x="2323" y="5549"/>
                    <a:pt x="1977" y="4609"/>
                  </a:cubicBezTo>
                  <a:cubicBezTo>
                    <a:pt x="1811" y="4144"/>
                    <a:pt x="1656" y="3692"/>
                    <a:pt x="1501" y="3275"/>
                  </a:cubicBezTo>
                  <a:cubicBezTo>
                    <a:pt x="1382" y="2882"/>
                    <a:pt x="1203" y="2501"/>
                    <a:pt x="989" y="2156"/>
                  </a:cubicBezTo>
                  <a:cubicBezTo>
                    <a:pt x="763" y="1834"/>
                    <a:pt x="537" y="1596"/>
                    <a:pt x="358" y="1346"/>
                  </a:cubicBezTo>
                  <a:cubicBezTo>
                    <a:pt x="203" y="1144"/>
                    <a:pt x="108" y="906"/>
                    <a:pt x="60" y="656"/>
                  </a:cubicBezTo>
                  <a:cubicBezTo>
                    <a:pt x="25" y="489"/>
                    <a:pt x="13" y="334"/>
                    <a:pt x="25" y="168"/>
                  </a:cubicBezTo>
                  <a:cubicBezTo>
                    <a:pt x="25" y="108"/>
                    <a:pt x="25" y="72"/>
                    <a:pt x="25" y="37"/>
                  </a:cubicBezTo>
                  <a:cubicBezTo>
                    <a:pt x="25" y="25"/>
                    <a:pt x="25" y="13"/>
                    <a:pt x="25"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7"/>
            <p:cNvSpPr/>
            <p:nvPr/>
          </p:nvSpPr>
          <p:spPr>
            <a:xfrm flipH="1">
              <a:off x="7869938" y="5370595"/>
              <a:ext cx="24860" cy="62368"/>
            </a:xfrm>
            <a:custGeom>
              <a:rect b="b" l="l" r="r" t="t"/>
              <a:pathLst>
                <a:path extrusionOk="0" h="572" w="228">
                  <a:moveTo>
                    <a:pt x="132" y="0"/>
                  </a:moveTo>
                  <a:lnTo>
                    <a:pt x="1" y="572"/>
                  </a:lnTo>
                  <a:lnTo>
                    <a:pt x="132" y="572"/>
                  </a:lnTo>
                  <a:lnTo>
                    <a:pt x="227" y="36"/>
                  </a:lnTo>
                  <a:lnTo>
                    <a:pt x="13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27"/>
            <p:cNvSpPr/>
            <p:nvPr/>
          </p:nvSpPr>
          <p:spPr>
            <a:xfrm flipH="1">
              <a:off x="6991107" y="2425952"/>
              <a:ext cx="1263280" cy="1079228"/>
            </a:xfrm>
            <a:custGeom>
              <a:rect b="b" l="l" r="r" t="t"/>
              <a:pathLst>
                <a:path extrusionOk="0" h="9898" w="11586">
                  <a:moveTo>
                    <a:pt x="3385" y="1"/>
                  </a:moveTo>
                  <a:cubicBezTo>
                    <a:pt x="2856" y="1"/>
                    <a:pt x="2329" y="27"/>
                    <a:pt x="1811" y="87"/>
                  </a:cubicBezTo>
                  <a:cubicBezTo>
                    <a:pt x="870" y="182"/>
                    <a:pt x="144" y="933"/>
                    <a:pt x="60" y="1873"/>
                  </a:cubicBezTo>
                  <a:cubicBezTo>
                    <a:pt x="1" y="2587"/>
                    <a:pt x="334" y="4850"/>
                    <a:pt x="334" y="4850"/>
                  </a:cubicBezTo>
                  <a:lnTo>
                    <a:pt x="465" y="6540"/>
                  </a:lnTo>
                  <a:lnTo>
                    <a:pt x="132" y="9898"/>
                  </a:lnTo>
                  <a:lnTo>
                    <a:pt x="5442" y="9898"/>
                  </a:lnTo>
                  <a:lnTo>
                    <a:pt x="5228" y="5433"/>
                  </a:lnTo>
                  <a:cubicBezTo>
                    <a:pt x="5192" y="4552"/>
                    <a:pt x="5192" y="4445"/>
                    <a:pt x="5180" y="3635"/>
                  </a:cubicBezTo>
                  <a:lnTo>
                    <a:pt x="5180" y="3635"/>
                  </a:lnTo>
                  <a:cubicBezTo>
                    <a:pt x="5180" y="3635"/>
                    <a:pt x="6002" y="4635"/>
                    <a:pt x="6657" y="5338"/>
                  </a:cubicBezTo>
                  <a:cubicBezTo>
                    <a:pt x="6912" y="5608"/>
                    <a:pt x="7262" y="5754"/>
                    <a:pt x="7620" y="5754"/>
                  </a:cubicBezTo>
                  <a:cubicBezTo>
                    <a:pt x="7813" y="5754"/>
                    <a:pt x="8009" y="5711"/>
                    <a:pt x="8192" y="5624"/>
                  </a:cubicBezTo>
                  <a:lnTo>
                    <a:pt x="11586" y="3254"/>
                  </a:lnTo>
                  <a:lnTo>
                    <a:pt x="11050" y="1861"/>
                  </a:lnTo>
                  <a:lnTo>
                    <a:pt x="7859" y="3516"/>
                  </a:lnTo>
                  <a:cubicBezTo>
                    <a:pt x="7728" y="3433"/>
                    <a:pt x="6514" y="1718"/>
                    <a:pt x="5692" y="873"/>
                  </a:cubicBezTo>
                  <a:cubicBezTo>
                    <a:pt x="5156" y="337"/>
                    <a:pt x="4442" y="28"/>
                    <a:pt x="3692" y="4"/>
                  </a:cubicBezTo>
                  <a:cubicBezTo>
                    <a:pt x="3589" y="2"/>
                    <a:pt x="3487" y="1"/>
                    <a:pt x="3385"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7"/>
            <p:cNvSpPr/>
            <p:nvPr/>
          </p:nvSpPr>
          <p:spPr>
            <a:xfrm flipH="1">
              <a:off x="8202268" y="2531495"/>
              <a:ext cx="39144" cy="607652"/>
            </a:xfrm>
            <a:custGeom>
              <a:rect b="b" l="l" r="r" t="t"/>
              <a:pathLst>
                <a:path extrusionOk="0" h="5573" w="359">
                  <a:moveTo>
                    <a:pt x="144" y="0"/>
                  </a:moveTo>
                  <a:cubicBezTo>
                    <a:pt x="144" y="0"/>
                    <a:pt x="132" y="12"/>
                    <a:pt x="132" y="60"/>
                  </a:cubicBezTo>
                  <a:cubicBezTo>
                    <a:pt x="132" y="95"/>
                    <a:pt x="120" y="155"/>
                    <a:pt x="108" y="215"/>
                  </a:cubicBezTo>
                  <a:lnTo>
                    <a:pt x="144" y="60"/>
                  </a:lnTo>
                  <a:lnTo>
                    <a:pt x="144" y="0"/>
                  </a:lnTo>
                  <a:close/>
                  <a:moveTo>
                    <a:pt x="108" y="215"/>
                  </a:moveTo>
                  <a:cubicBezTo>
                    <a:pt x="96" y="274"/>
                    <a:pt x="72" y="369"/>
                    <a:pt x="72" y="476"/>
                  </a:cubicBezTo>
                  <a:cubicBezTo>
                    <a:pt x="84" y="381"/>
                    <a:pt x="96" y="298"/>
                    <a:pt x="108" y="215"/>
                  </a:cubicBezTo>
                  <a:close/>
                  <a:moveTo>
                    <a:pt x="72" y="476"/>
                  </a:moveTo>
                  <a:cubicBezTo>
                    <a:pt x="61" y="572"/>
                    <a:pt x="37" y="679"/>
                    <a:pt x="37" y="810"/>
                  </a:cubicBezTo>
                  <a:cubicBezTo>
                    <a:pt x="1" y="1465"/>
                    <a:pt x="37" y="2131"/>
                    <a:pt x="108" y="2786"/>
                  </a:cubicBezTo>
                  <a:cubicBezTo>
                    <a:pt x="191" y="3548"/>
                    <a:pt x="299" y="4251"/>
                    <a:pt x="322" y="4751"/>
                  </a:cubicBezTo>
                  <a:cubicBezTo>
                    <a:pt x="346" y="5001"/>
                    <a:pt x="346" y="5203"/>
                    <a:pt x="346" y="5346"/>
                  </a:cubicBezTo>
                  <a:cubicBezTo>
                    <a:pt x="334" y="5418"/>
                    <a:pt x="334" y="5477"/>
                    <a:pt x="334" y="5513"/>
                  </a:cubicBezTo>
                  <a:lnTo>
                    <a:pt x="334" y="5572"/>
                  </a:lnTo>
                  <a:cubicBezTo>
                    <a:pt x="358" y="5299"/>
                    <a:pt x="358" y="5025"/>
                    <a:pt x="334" y="4751"/>
                  </a:cubicBezTo>
                  <a:cubicBezTo>
                    <a:pt x="311" y="4239"/>
                    <a:pt x="215" y="3548"/>
                    <a:pt x="132" y="2786"/>
                  </a:cubicBezTo>
                  <a:cubicBezTo>
                    <a:pt x="49" y="2131"/>
                    <a:pt x="25" y="1465"/>
                    <a:pt x="49" y="810"/>
                  </a:cubicBezTo>
                  <a:cubicBezTo>
                    <a:pt x="49" y="691"/>
                    <a:pt x="72" y="572"/>
                    <a:pt x="72" y="476"/>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7"/>
            <p:cNvSpPr/>
            <p:nvPr/>
          </p:nvSpPr>
          <p:spPr>
            <a:xfrm flipH="1">
              <a:off x="7397392" y="2810619"/>
              <a:ext cx="13193" cy="59751"/>
            </a:xfrm>
            <a:custGeom>
              <a:rect b="b" l="l" r="r" t="t"/>
              <a:pathLst>
                <a:path extrusionOk="0" h="548" w="121">
                  <a:moveTo>
                    <a:pt x="120" y="0"/>
                  </a:moveTo>
                  <a:lnTo>
                    <a:pt x="120" y="0"/>
                  </a:lnTo>
                  <a:cubicBezTo>
                    <a:pt x="108" y="24"/>
                    <a:pt x="96" y="60"/>
                    <a:pt x="96" y="83"/>
                  </a:cubicBezTo>
                  <a:cubicBezTo>
                    <a:pt x="84" y="131"/>
                    <a:pt x="61" y="202"/>
                    <a:pt x="49" y="274"/>
                  </a:cubicBezTo>
                  <a:cubicBezTo>
                    <a:pt x="25" y="345"/>
                    <a:pt x="13" y="417"/>
                    <a:pt x="1" y="464"/>
                  </a:cubicBezTo>
                  <a:cubicBezTo>
                    <a:pt x="1" y="488"/>
                    <a:pt x="1" y="512"/>
                    <a:pt x="1" y="548"/>
                  </a:cubicBezTo>
                  <a:cubicBezTo>
                    <a:pt x="1" y="524"/>
                    <a:pt x="13" y="488"/>
                    <a:pt x="25" y="464"/>
                  </a:cubicBezTo>
                  <a:cubicBezTo>
                    <a:pt x="37" y="417"/>
                    <a:pt x="49" y="345"/>
                    <a:pt x="72" y="274"/>
                  </a:cubicBezTo>
                  <a:cubicBezTo>
                    <a:pt x="84" y="202"/>
                    <a:pt x="96" y="131"/>
                    <a:pt x="108" y="83"/>
                  </a:cubicBezTo>
                  <a:cubicBezTo>
                    <a:pt x="120" y="60"/>
                    <a:pt x="120" y="36"/>
                    <a:pt x="120"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7"/>
            <p:cNvSpPr/>
            <p:nvPr/>
          </p:nvSpPr>
          <p:spPr>
            <a:xfrm flipH="1">
              <a:off x="7376676" y="2808002"/>
              <a:ext cx="15701" cy="66293"/>
            </a:xfrm>
            <a:custGeom>
              <a:rect b="b" l="l" r="r" t="t"/>
              <a:pathLst>
                <a:path extrusionOk="0" h="608" w="144">
                  <a:moveTo>
                    <a:pt x="1" y="0"/>
                  </a:moveTo>
                  <a:cubicBezTo>
                    <a:pt x="13" y="96"/>
                    <a:pt x="36" y="203"/>
                    <a:pt x="60" y="310"/>
                  </a:cubicBezTo>
                  <a:cubicBezTo>
                    <a:pt x="72" y="405"/>
                    <a:pt x="108" y="512"/>
                    <a:pt x="144" y="607"/>
                  </a:cubicBezTo>
                  <a:cubicBezTo>
                    <a:pt x="120" y="500"/>
                    <a:pt x="108" y="405"/>
                    <a:pt x="72" y="298"/>
                  </a:cubicBezTo>
                  <a:cubicBezTo>
                    <a:pt x="60" y="203"/>
                    <a:pt x="24" y="96"/>
                    <a:pt x="1"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7"/>
            <p:cNvSpPr/>
            <p:nvPr/>
          </p:nvSpPr>
          <p:spPr>
            <a:xfrm flipH="1">
              <a:off x="7677820" y="2445796"/>
              <a:ext cx="150686" cy="388274"/>
            </a:xfrm>
            <a:custGeom>
              <a:rect b="b" l="l" r="r" t="t"/>
              <a:pathLst>
                <a:path extrusionOk="0" h="3561" w="1382">
                  <a:moveTo>
                    <a:pt x="584" y="0"/>
                  </a:moveTo>
                  <a:cubicBezTo>
                    <a:pt x="574" y="0"/>
                    <a:pt x="564" y="9"/>
                    <a:pt x="554" y="18"/>
                  </a:cubicBezTo>
                  <a:lnTo>
                    <a:pt x="554" y="18"/>
                  </a:lnTo>
                  <a:cubicBezTo>
                    <a:pt x="573" y="6"/>
                    <a:pt x="584" y="0"/>
                    <a:pt x="584" y="0"/>
                  </a:cubicBezTo>
                  <a:close/>
                  <a:moveTo>
                    <a:pt x="554" y="18"/>
                  </a:moveTo>
                  <a:lnTo>
                    <a:pt x="554" y="18"/>
                  </a:lnTo>
                  <a:cubicBezTo>
                    <a:pt x="550" y="21"/>
                    <a:pt x="546" y="23"/>
                    <a:pt x="542" y="26"/>
                  </a:cubicBezTo>
                  <a:lnTo>
                    <a:pt x="542" y="26"/>
                  </a:lnTo>
                  <a:cubicBezTo>
                    <a:pt x="544" y="26"/>
                    <a:pt x="546" y="25"/>
                    <a:pt x="548" y="24"/>
                  </a:cubicBezTo>
                  <a:cubicBezTo>
                    <a:pt x="550" y="22"/>
                    <a:pt x="552" y="20"/>
                    <a:pt x="554" y="18"/>
                  </a:cubicBezTo>
                  <a:close/>
                  <a:moveTo>
                    <a:pt x="542" y="26"/>
                  </a:moveTo>
                  <a:lnTo>
                    <a:pt x="542" y="26"/>
                  </a:lnTo>
                  <a:cubicBezTo>
                    <a:pt x="508" y="39"/>
                    <a:pt x="474" y="61"/>
                    <a:pt x="441" y="84"/>
                  </a:cubicBezTo>
                  <a:cubicBezTo>
                    <a:pt x="322" y="179"/>
                    <a:pt x="226" y="298"/>
                    <a:pt x="155" y="441"/>
                  </a:cubicBezTo>
                  <a:cubicBezTo>
                    <a:pt x="72" y="643"/>
                    <a:pt x="12" y="870"/>
                    <a:pt x="12" y="1096"/>
                  </a:cubicBezTo>
                  <a:cubicBezTo>
                    <a:pt x="0" y="1370"/>
                    <a:pt x="48" y="1655"/>
                    <a:pt x="143" y="1905"/>
                  </a:cubicBezTo>
                  <a:cubicBezTo>
                    <a:pt x="238" y="2167"/>
                    <a:pt x="369" y="2417"/>
                    <a:pt x="536" y="2632"/>
                  </a:cubicBezTo>
                  <a:cubicBezTo>
                    <a:pt x="667" y="2822"/>
                    <a:pt x="822" y="2989"/>
                    <a:pt x="976" y="3156"/>
                  </a:cubicBezTo>
                  <a:cubicBezTo>
                    <a:pt x="1096" y="3298"/>
                    <a:pt x="1215" y="3406"/>
                    <a:pt x="1286" y="3477"/>
                  </a:cubicBezTo>
                  <a:lnTo>
                    <a:pt x="1381" y="3560"/>
                  </a:lnTo>
                  <a:lnTo>
                    <a:pt x="1298" y="3477"/>
                  </a:lnTo>
                  <a:cubicBezTo>
                    <a:pt x="1227" y="3394"/>
                    <a:pt x="1107" y="3287"/>
                    <a:pt x="976" y="3144"/>
                  </a:cubicBezTo>
                  <a:cubicBezTo>
                    <a:pt x="726" y="2870"/>
                    <a:pt x="369" y="2453"/>
                    <a:pt x="155" y="1905"/>
                  </a:cubicBezTo>
                  <a:cubicBezTo>
                    <a:pt x="60" y="1643"/>
                    <a:pt x="24" y="1370"/>
                    <a:pt x="36" y="1096"/>
                  </a:cubicBezTo>
                  <a:cubicBezTo>
                    <a:pt x="36" y="870"/>
                    <a:pt x="84" y="655"/>
                    <a:pt x="167" y="441"/>
                  </a:cubicBezTo>
                  <a:cubicBezTo>
                    <a:pt x="238" y="310"/>
                    <a:pt x="334" y="191"/>
                    <a:pt x="453" y="96"/>
                  </a:cubicBezTo>
                  <a:cubicBezTo>
                    <a:pt x="490" y="64"/>
                    <a:pt x="520" y="41"/>
                    <a:pt x="542" y="26"/>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27"/>
            <p:cNvSpPr/>
            <p:nvPr/>
          </p:nvSpPr>
          <p:spPr>
            <a:xfrm flipH="1">
              <a:off x="7607809" y="2555591"/>
              <a:ext cx="656936" cy="56480"/>
            </a:xfrm>
            <a:custGeom>
              <a:rect b="b" l="l" r="r" t="t"/>
              <a:pathLst>
                <a:path extrusionOk="0" h="518" w="6025">
                  <a:moveTo>
                    <a:pt x="48" y="160"/>
                  </a:moveTo>
                  <a:cubicBezTo>
                    <a:pt x="24" y="172"/>
                    <a:pt x="13" y="184"/>
                    <a:pt x="1" y="196"/>
                  </a:cubicBezTo>
                  <a:cubicBezTo>
                    <a:pt x="1" y="196"/>
                    <a:pt x="13" y="184"/>
                    <a:pt x="48" y="160"/>
                  </a:cubicBezTo>
                  <a:close/>
                  <a:moveTo>
                    <a:pt x="3331" y="1"/>
                  </a:moveTo>
                  <a:cubicBezTo>
                    <a:pt x="3213" y="1"/>
                    <a:pt x="3095" y="10"/>
                    <a:pt x="2977" y="29"/>
                  </a:cubicBezTo>
                  <a:cubicBezTo>
                    <a:pt x="2531" y="88"/>
                    <a:pt x="2247" y="506"/>
                    <a:pt x="1862" y="506"/>
                  </a:cubicBezTo>
                  <a:cubicBezTo>
                    <a:pt x="1857" y="506"/>
                    <a:pt x="1852" y="506"/>
                    <a:pt x="1846" y="506"/>
                  </a:cubicBezTo>
                  <a:cubicBezTo>
                    <a:pt x="1656" y="494"/>
                    <a:pt x="1477" y="446"/>
                    <a:pt x="1310" y="375"/>
                  </a:cubicBezTo>
                  <a:cubicBezTo>
                    <a:pt x="1156" y="303"/>
                    <a:pt x="1025" y="220"/>
                    <a:pt x="882" y="160"/>
                  </a:cubicBezTo>
                  <a:cubicBezTo>
                    <a:pt x="747" y="97"/>
                    <a:pt x="596" y="65"/>
                    <a:pt x="443" y="65"/>
                  </a:cubicBezTo>
                  <a:cubicBezTo>
                    <a:pt x="367" y="65"/>
                    <a:pt x="290" y="73"/>
                    <a:pt x="215" y="89"/>
                  </a:cubicBezTo>
                  <a:cubicBezTo>
                    <a:pt x="155" y="101"/>
                    <a:pt x="96" y="125"/>
                    <a:pt x="48" y="160"/>
                  </a:cubicBezTo>
                  <a:cubicBezTo>
                    <a:pt x="108" y="136"/>
                    <a:pt x="167" y="113"/>
                    <a:pt x="227" y="101"/>
                  </a:cubicBezTo>
                  <a:cubicBezTo>
                    <a:pt x="302" y="85"/>
                    <a:pt x="378" y="77"/>
                    <a:pt x="453" y="77"/>
                  </a:cubicBezTo>
                  <a:cubicBezTo>
                    <a:pt x="603" y="77"/>
                    <a:pt x="751" y="109"/>
                    <a:pt x="894" y="172"/>
                  </a:cubicBezTo>
                  <a:cubicBezTo>
                    <a:pt x="1025" y="232"/>
                    <a:pt x="1156" y="315"/>
                    <a:pt x="1310" y="386"/>
                  </a:cubicBezTo>
                  <a:cubicBezTo>
                    <a:pt x="1477" y="470"/>
                    <a:pt x="1656" y="517"/>
                    <a:pt x="1846" y="517"/>
                  </a:cubicBezTo>
                  <a:cubicBezTo>
                    <a:pt x="1941" y="517"/>
                    <a:pt x="2037" y="494"/>
                    <a:pt x="2132" y="458"/>
                  </a:cubicBezTo>
                  <a:cubicBezTo>
                    <a:pt x="2215" y="410"/>
                    <a:pt x="2310" y="363"/>
                    <a:pt x="2394" y="303"/>
                  </a:cubicBezTo>
                  <a:cubicBezTo>
                    <a:pt x="2477" y="244"/>
                    <a:pt x="2572" y="196"/>
                    <a:pt x="2668" y="148"/>
                  </a:cubicBezTo>
                  <a:cubicBezTo>
                    <a:pt x="2763" y="101"/>
                    <a:pt x="2870" y="77"/>
                    <a:pt x="2977" y="53"/>
                  </a:cubicBezTo>
                  <a:cubicBezTo>
                    <a:pt x="3089" y="33"/>
                    <a:pt x="3207" y="25"/>
                    <a:pt x="3325" y="25"/>
                  </a:cubicBezTo>
                  <a:cubicBezTo>
                    <a:pt x="3421" y="25"/>
                    <a:pt x="3517" y="30"/>
                    <a:pt x="3608" y="41"/>
                  </a:cubicBezTo>
                  <a:cubicBezTo>
                    <a:pt x="3811" y="77"/>
                    <a:pt x="4001" y="113"/>
                    <a:pt x="4204" y="160"/>
                  </a:cubicBezTo>
                  <a:cubicBezTo>
                    <a:pt x="4525" y="267"/>
                    <a:pt x="4858" y="315"/>
                    <a:pt x="5204" y="327"/>
                  </a:cubicBezTo>
                  <a:cubicBezTo>
                    <a:pt x="5430" y="327"/>
                    <a:pt x="5656" y="279"/>
                    <a:pt x="5870" y="172"/>
                  </a:cubicBezTo>
                  <a:cubicBezTo>
                    <a:pt x="5918" y="137"/>
                    <a:pt x="5977" y="101"/>
                    <a:pt x="6024" y="66"/>
                  </a:cubicBezTo>
                  <a:lnTo>
                    <a:pt x="6024" y="66"/>
                  </a:lnTo>
                  <a:cubicBezTo>
                    <a:pt x="5977" y="101"/>
                    <a:pt x="5918" y="137"/>
                    <a:pt x="5859" y="160"/>
                  </a:cubicBezTo>
                  <a:cubicBezTo>
                    <a:pt x="5656" y="255"/>
                    <a:pt x="5430" y="315"/>
                    <a:pt x="5204" y="315"/>
                  </a:cubicBezTo>
                  <a:cubicBezTo>
                    <a:pt x="4870" y="303"/>
                    <a:pt x="4537" y="244"/>
                    <a:pt x="4204" y="148"/>
                  </a:cubicBezTo>
                  <a:cubicBezTo>
                    <a:pt x="4013" y="89"/>
                    <a:pt x="3823" y="53"/>
                    <a:pt x="3620" y="17"/>
                  </a:cubicBezTo>
                  <a:cubicBezTo>
                    <a:pt x="3524" y="7"/>
                    <a:pt x="3427" y="1"/>
                    <a:pt x="333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27"/>
            <p:cNvSpPr/>
            <p:nvPr/>
          </p:nvSpPr>
          <p:spPr>
            <a:xfrm flipH="1">
              <a:off x="7579146" y="2478287"/>
              <a:ext cx="132587" cy="440174"/>
            </a:xfrm>
            <a:custGeom>
              <a:rect b="b" l="l" r="r" t="t"/>
              <a:pathLst>
                <a:path extrusionOk="0" h="4037" w="1216">
                  <a:moveTo>
                    <a:pt x="215" y="0"/>
                  </a:moveTo>
                  <a:cubicBezTo>
                    <a:pt x="211" y="4"/>
                    <a:pt x="207" y="8"/>
                    <a:pt x="204" y="12"/>
                  </a:cubicBezTo>
                  <a:lnTo>
                    <a:pt x="204" y="12"/>
                  </a:lnTo>
                  <a:cubicBezTo>
                    <a:pt x="208" y="8"/>
                    <a:pt x="211" y="4"/>
                    <a:pt x="215" y="0"/>
                  </a:cubicBezTo>
                  <a:close/>
                  <a:moveTo>
                    <a:pt x="204" y="12"/>
                  </a:moveTo>
                  <a:cubicBezTo>
                    <a:pt x="172" y="46"/>
                    <a:pt x="141" y="90"/>
                    <a:pt x="120" y="143"/>
                  </a:cubicBezTo>
                  <a:cubicBezTo>
                    <a:pt x="144" y="107"/>
                    <a:pt x="167" y="72"/>
                    <a:pt x="191" y="36"/>
                  </a:cubicBezTo>
                  <a:cubicBezTo>
                    <a:pt x="191" y="28"/>
                    <a:pt x="197" y="20"/>
                    <a:pt x="204" y="12"/>
                  </a:cubicBezTo>
                  <a:close/>
                  <a:moveTo>
                    <a:pt x="120" y="143"/>
                  </a:moveTo>
                  <a:cubicBezTo>
                    <a:pt x="48" y="286"/>
                    <a:pt x="1" y="441"/>
                    <a:pt x="1" y="595"/>
                  </a:cubicBezTo>
                  <a:cubicBezTo>
                    <a:pt x="1" y="714"/>
                    <a:pt x="13" y="822"/>
                    <a:pt x="36" y="929"/>
                  </a:cubicBezTo>
                  <a:cubicBezTo>
                    <a:pt x="60" y="1060"/>
                    <a:pt x="96" y="1179"/>
                    <a:pt x="156" y="1286"/>
                  </a:cubicBezTo>
                  <a:cubicBezTo>
                    <a:pt x="286" y="1548"/>
                    <a:pt x="441" y="1798"/>
                    <a:pt x="620" y="2024"/>
                  </a:cubicBezTo>
                  <a:cubicBezTo>
                    <a:pt x="787" y="2262"/>
                    <a:pt x="941" y="2500"/>
                    <a:pt x="1060" y="2762"/>
                  </a:cubicBezTo>
                  <a:cubicBezTo>
                    <a:pt x="1156" y="2989"/>
                    <a:pt x="1203" y="3215"/>
                    <a:pt x="1203" y="3453"/>
                  </a:cubicBezTo>
                  <a:cubicBezTo>
                    <a:pt x="1215" y="3215"/>
                    <a:pt x="1168" y="2977"/>
                    <a:pt x="1072" y="2762"/>
                  </a:cubicBezTo>
                  <a:cubicBezTo>
                    <a:pt x="953" y="2500"/>
                    <a:pt x="810" y="2250"/>
                    <a:pt x="632" y="2012"/>
                  </a:cubicBezTo>
                  <a:cubicBezTo>
                    <a:pt x="453" y="1786"/>
                    <a:pt x="298" y="1536"/>
                    <a:pt x="167" y="1286"/>
                  </a:cubicBezTo>
                  <a:cubicBezTo>
                    <a:pt x="60" y="1072"/>
                    <a:pt x="13" y="834"/>
                    <a:pt x="13" y="595"/>
                  </a:cubicBezTo>
                  <a:cubicBezTo>
                    <a:pt x="13" y="441"/>
                    <a:pt x="48" y="286"/>
                    <a:pt x="120" y="143"/>
                  </a:cubicBezTo>
                  <a:close/>
                  <a:moveTo>
                    <a:pt x="1203" y="3453"/>
                  </a:moveTo>
                  <a:lnTo>
                    <a:pt x="1203" y="3453"/>
                  </a:lnTo>
                  <a:cubicBezTo>
                    <a:pt x="1191" y="3620"/>
                    <a:pt x="1144" y="3774"/>
                    <a:pt x="1060" y="3905"/>
                  </a:cubicBezTo>
                  <a:cubicBezTo>
                    <a:pt x="1156" y="3774"/>
                    <a:pt x="1203" y="3620"/>
                    <a:pt x="1203" y="3453"/>
                  </a:cubicBezTo>
                  <a:close/>
                  <a:moveTo>
                    <a:pt x="1060" y="3905"/>
                  </a:moveTo>
                  <a:lnTo>
                    <a:pt x="1060" y="3905"/>
                  </a:lnTo>
                  <a:cubicBezTo>
                    <a:pt x="1037" y="3941"/>
                    <a:pt x="1013" y="3977"/>
                    <a:pt x="977" y="4001"/>
                  </a:cubicBezTo>
                  <a:lnTo>
                    <a:pt x="953" y="4036"/>
                  </a:lnTo>
                  <a:cubicBezTo>
                    <a:pt x="989" y="4001"/>
                    <a:pt x="1037" y="3953"/>
                    <a:pt x="1060" y="390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27"/>
            <p:cNvSpPr/>
            <p:nvPr/>
          </p:nvSpPr>
          <p:spPr>
            <a:xfrm flipH="1">
              <a:off x="7441545" y="2752177"/>
              <a:ext cx="224721" cy="97695"/>
            </a:xfrm>
            <a:custGeom>
              <a:rect b="b" l="l" r="r" t="t"/>
              <a:pathLst>
                <a:path extrusionOk="0" h="896" w="2061">
                  <a:moveTo>
                    <a:pt x="2060" y="0"/>
                  </a:moveTo>
                  <a:lnTo>
                    <a:pt x="2060" y="0"/>
                  </a:lnTo>
                  <a:cubicBezTo>
                    <a:pt x="2060" y="0"/>
                    <a:pt x="2048" y="36"/>
                    <a:pt x="2025" y="84"/>
                  </a:cubicBezTo>
                  <a:cubicBezTo>
                    <a:pt x="1989" y="155"/>
                    <a:pt x="1929" y="227"/>
                    <a:pt x="1870" y="274"/>
                  </a:cubicBezTo>
                  <a:cubicBezTo>
                    <a:pt x="1774" y="357"/>
                    <a:pt x="1655" y="417"/>
                    <a:pt x="1536" y="441"/>
                  </a:cubicBezTo>
                  <a:cubicBezTo>
                    <a:pt x="1382" y="477"/>
                    <a:pt x="1239" y="500"/>
                    <a:pt x="1084" y="500"/>
                  </a:cubicBezTo>
                  <a:cubicBezTo>
                    <a:pt x="929" y="500"/>
                    <a:pt x="774" y="512"/>
                    <a:pt x="620" y="548"/>
                  </a:cubicBezTo>
                  <a:cubicBezTo>
                    <a:pt x="501" y="572"/>
                    <a:pt x="381" y="619"/>
                    <a:pt x="262" y="679"/>
                  </a:cubicBezTo>
                  <a:cubicBezTo>
                    <a:pt x="191" y="715"/>
                    <a:pt x="120" y="762"/>
                    <a:pt x="60" y="822"/>
                  </a:cubicBezTo>
                  <a:cubicBezTo>
                    <a:pt x="36" y="846"/>
                    <a:pt x="12" y="869"/>
                    <a:pt x="0" y="893"/>
                  </a:cubicBezTo>
                  <a:cubicBezTo>
                    <a:pt x="0" y="895"/>
                    <a:pt x="1" y="896"/>
                    <a:pt x="1" y="896"/>
                  </a:cubicBezTo>
                  <a:cubicBezTo>
                    <a:pt x="4" y="896"/>
                    <a:pt x="19" y="865"/>
                    <a:pt x="60" y="834"/>
                  </a:cubicBezTo>
                  <a:cubicBezTo>
                    <a:pt x="131" y="774"/>
                    <a:pt x="191" y="727"/>
                    <a:pt x="274" y="691"/>
                  </a:cubicBezTo>
                  <a:cubicBezTo>
                    <a:pt x="381" y="631"/>
                    <a:pt x="501" y="584"/>
                    <a:pt x="620" y="560"/>
                  </a:cubicBezTo>
                  <a:cubicBezTo>
                    <a:pt x="774" y="536"/>
                    <a:pt x="929" y="524"/>
                    <a:pt x="1084" y="524"/>
                  </a:cubicBezTo>
                  <a:cubicBezTo>
                    <a:pt x="1239" y="512"/>
                    <a:pt x="1393" y="500"/>
                    <a:pt x="1536" y="465"/>
                  </a:cubicBezTo>
                  <a:cubicBezTo>
                    <a:pt x="1667" y="429"/>
                    <a:pt x="1774" y="369"/>
                    <a:pt x="1882" y="286"/>
                  </a:cubicBezTo>
                  <a:cubicBezTo>
                    <a:pt x="1941" y="238"/>
                    <a:pt x="2001" y="167"/>
                    <a:pt x="2036" y="84"/>
                  </a:cubicBezTo>
                  <a:cubicBezTo>
                    <a:pt x="2048" y="60"/>
                    <a:pt x="2060" y="24"/>
                    <a:pt x="20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27"/>
            <p:cNvSpPr/>
            <p:nvPr/>
          </p:nvSpPr>
          <p:spPr>
            <a:xfrm flipH="1">
              <a:off x="7287050" y="2769077"/>
              <a:ext cx="49502" cy="223304"/>
            </a:xfrm>
            <a:custGeom>
              <a:rect b="b" l="l" r="r" t="t"/>
              <a:pathLst>
                <a:path extrusionOk="0" h="2048" w="454">
                  <a:moveTo>
                    <a:pt x="48" y="0"/>
                  </a:moveTo>
                  <a:cubicBezTo>
                    <a:pt x="36" y="24"/>
                    <a:pt x="36" y="48"/>
                    <a:pt x="24" y="83"/>
                  </a:cubicBezTo>
                  <a:cubicBezTo>
                    <a:pt x="13" y="155"/>
                    <a:pt x="1" y="226"/>
                    <a:pt x="13" y="310"/>
                  </a:cubicBezTo>
                  <a:cubicBezTo>
                    <a:pt x="24" y="417"/>
                    <a:pt x="48" y="536"/>
                    <a:pt x="84" y="643"/>
                  </a:cubicBezTo>
                  <a:cubicBezTo>
                    <a:pt x="120" y="762"/>
                    <a:pt x="179" y="893"/>
                    <a:pt x="239" y="1024"/>
                  </a:cubicBezTo>
                  <a:cubicBezTo>
                    <a:pt x="298" y="1143"/>
                    <a:pt x="346" y="1274"/>
                    <a:pt x="382" y="1405"/>
                  </a:cubicBezTo>
                  <a:cubicBezTo>
                    <a:pt x="417" y="1524"/>
                    <a:pt x="429" y="1631"/>
                    <a:pt x="429" y="1738"/>
                  </a:cubicBezTo>
                  <a:cubicBezTo>
                    <a:pt x="429" y="1822"/>
                    <a:pt x="417" y="1893"/>
                    <a:pt x="394" y="1965"/>
                  </a:cubicBezTo>
                  <a:cubicBezTo>
                    <a:pt x="382" y="2024"/>
                    <a:pt x="370" y="2048"/>
                    <a:pt x="370" y="2048"/>
                  </a:cubicBezTo>
                  <a:cubicBezTo>
                    <a:pt x="382" y="2024"/>
                    <a:pt x="394" y="2000"/>
                    <a:pt x="405" y="1977"/>
                  </a:cubicBezTo>
                  <a:cubicBezTo>
                    <a:pt x="429" y="1893"/>
                    <a:pt x="441" y="1822"/>
                    <a:pt x="441" y="1750"/>
                  </a:cubicBezTo>
                  <a:cubicBezTo>
                    <a:pt x="453" y="1631"/>
                    <a:pt x="441" y="1512"/>
                    <a:pt x="405" y="1405"/>
                  </a:cubicBezTo>
                  <a:cubicBezTo>
                    <a:pt x="370" y="1274"/>
                    <a:pt x="322" y="1143"/>
                    <a:pt x="263" y="1012"/>
                  </a:cubicBezTo>
                  <a:cubicBezTo>
                    <a:pt x="191" y="881"/>
                    <a:pt x="132" y="762"/>
                    <a:pt x="96" y="631"/>
                  </a:cubicBezTo>
                  <a:cubicBezTo>
                    <a:pt x="60" y="536"/>
                    <a:pt x="36" y="417"/>
                    <a:pt x="24" y="310"/>
                  </a:cubicBezTo>
                  <a:cubicBezTo>
                    <a:pt x="13" y="226"/>
                    <a:pt x="24" y="155"/>
                    <a:pt x="36" y="83"/>
                  </a:cubicBezTo>
                  <a:cubicBezTo>
                    <a:pt x="48" y="24"/>
                    <a:pt x="48" y="0"/>
                    <a:pt x="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27"/>
            <p:cNvSpPr/>
            <p:nvPr/>
          </p:nvSpPr>
          <p:spPr>
            <a:xfrm flipH="1">
              <a:off x="7033977" y="2674219"/>
              <a:ext cx="416841" cy="368865"/>
            </a:xfrm>
            <a:custGeom>
              <a:rect b="b" l="l" r="r" t="t"/>
              <a:pathLst>
                <a:path extrusionOk="0" h="3383" w="3823">
                  <a:moveTo>
                    <a:pt x="3823" y="1"/>
                  </a:moveTo>
                  <a:lnTo>
                    <a:pt x="3823" y="1"/>
                  </a:lnTo>
                  <a:cubicBezTo>
                    <a:pt x="3811" y="13"/>
                    <a:pt x="3799" y="25"/>
                    <a:pt x="3787" y="49"/>
                  </a:cubicBezTo>
                  <a:cubicBezTo>
                    <a:pt x="3775" y="84"/>
                    <a:pt x="3751" y="120"/>
                    <a:pt x="3704" y="180"/>
                  </a:cubicBezTo>
                  <a:cubicBezTo>
                    <a:pt x="3597" y="334"/>
                    <a:pt x="3466" y="477"/>
                    <a:pt x="3311" y="596"/>
                  </a:cubicBezTo>
                  <a:cubicBezTo>
                    <a:pt x="3097" y="775"/>
                    <a:pt x="2858" y="930"/>
                    <a:pt x="2596" y="1061"/>
                  </a:cubicBezTo>
                  <a:cubicBezTo>
                    <a:pt x="2311" y="1203"/>
                    <a:pt x="1977" y="1334"/>
                    <a:pt x="1644" y="1489"/>
                  </a:cubicBezTo>
                  <a:cubicBezTo>
                    <a:pt x="1322" y="1632"/>
                    <a:pt x="1025" y="1811"/>
                    <a:pt x="739" y="2025"/>
                  </a:cubicBezTo>
                  <a:cubicBezTo>
                    <a:pt x="513" y="2204"/>
                    <a:pt x="334" y="2430"/>
                    <a:pt x="191" y="2680"/>
                  </a:cubicBezTo>
                  <a:cubicBezTo>
                    <a:pt x="96" y="2847"/>
                    <a:pt x="37" y="3025"/>
                    <a:pt x="1" y="3216"/>
                  </a:cubicBezTo>
                  <a:cubicBezTo>
                    <a:pt x="1" y="3275"/>
                    <a:pt x="1" y="3323"/>
                    <a:pt x="1" y="3382"/>
                  </a:cubicBezTo>
                  <a:cubicBezTo>
                    <a:pt x="1" y="3323"/>
                    <a:pt x="1" y="3275"/>
                    <a:pt x="13" y="3228"/>
                  </a:cubicBezTo>
                  <a:cubicBezTo>
                    <a:pt x="37" y="3037"/>
                    <a:pt x="108" y="2847"/>
                    <a:pt x="203" y="2680"/>
                  </a:cubicBezTo>
                  <a:cubicBezTo>
                    <a:pt x="346" y="2430"/>
                    <a:pt x="525" y="2215"/>
                    <a:pt x="751" y="2037"/>
                  </a:cubicBezTo>
                  <a:cubicBezTo>
                    <a:pt x="1025" y="1823"/>
                    <a:pt x="1334" y="1656"/>
                    <a:pt x="1656" y="1513"/>
                  </a:cubicBezTo>
                  <a:cubicBezTo>
                    <a:pt x="1989" y="1358"/>
                    <a:pt x="2323" y="1215"/>
                    <a:pt x="2608" y="1072"/>
                  </a:cubicBezTo>
                  <a:cubicBezTo>
                    <a:pt x="2858" y="942"/>
                    <a:pt x="3097" y="787"/>
                    <a:pt x="3323" y="608"/>
                  </a:cubicBezTo>
                  <a:cubicBezTo>
                    <a:pt x="3466" y="477"/>
                    <a:pt x="3597" y="334"/>
                    <a:pt x="3716" y="180"/>
                  </a:cubicBezTo>
                  <a:cubicBezTo>
                    <a:pt x="3751" y="120"/>
                    <a:pt x="3775" y="72"/>
                    <a:pt x="3799" y="49"/>
                  </a:cubicBezTo>
                  <a:lnTo>
                    <a:pt x="382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7"/>
            <p:cNvSpPr/>
            <p:nvPr/>
          </p:nvSpPr>
          <p:spPr>
            <a:xfrm flipH="1">
              <a:off x="7068985" y="2673019"/>
              <a:ext cx="67602" cy="153194"/>
            </a:xfrm>
            <a:custGeom>
              <a:rect b="b" l="l" r="r" t="t"/>
              <a:pathLst>
                <a:path extrusionOk="0" h="1405" w="620">
                  <a:moveTo>
                    <a:pt x="24" y="0"/>
                  </a:moveTo>
                  <a:cubicBezTo>
                    <a:pt x="24" y="5"/>
                    <a:pt x="24" y="10"/>
                    <a:pt x="24" y="14"/>
                  </a:cubicBezTo>
                  <a:lnTo>
                    <a:pt x="24" y="14"/>
                  </a:lnTo>
                  <a:cubicBezTo>
                    <a:pt x="24" y="13"/>
                    <a:pt x="24" y="13"/>
                    <a:pt x="24" y="12"/>
                  </a:cubicBezTo>
                  <a:cubicBezTo>
                    <a:pt x="24" y="12"/>
                    <a:pt x="24" y="0"/>
                    <a:pt x="24" y="0"/>
                  </a:cubicBezTo>
                  <a:close/>
                  <a:moveTo>
                    <a:pt x="24" y="14"/>
                  </a:moveTo>
                  <a:cubicBezTo>
                    <a:pt x="23" y="25"/>
                    <a:pt x="12" y="37"/>
                    <a:pt x="12" y="60"/>
                  </a:cubicBezTo>
                  <a:cubicBezTo>
                    <a:pt x="21" y="41"/>
                    <a:pt x="23" y="30"/>
                    <a:pt x="24" y="14"/>
                  </a:cubicBezTo>
                  <a:close/>
                  <a:moveTo>
                    <a:pt x="12" y="60"/>
                  </a:moveTo>
                  <a:cubicBezTo>
                    <a:pt x="0" y="119"/>
                    <a:pt x="12" y="179"/>
                    <a:pt x="24" y="238"/>
                  </a:cubicBezTo>
                  <a:cubicBezTo>
                    <a:pt x="48" y="321"/>
                    <a:pt x="95" y="393"/>
                    <a:pt x="155" y="464"/>
                  </a:cubicBezTo>
                  <a:cubicBezTo>
                    <a:pt x="215" y="536"/>
                    <a:pt x="274" y="631"/>
                    <a:pt x="334" y="726"/>
                  </a:cubicBezTo>
                  <a:cubicBezTo>
                    <a:pt x="441" y="881"/>
                    <a:pt x="524" y="1048"/>
                    <a:pt x="584" y="1238"/>
                  </a:cubicBezTo>
                  <a:cubicBezTo>
                    <a:pt x="596" y="1286"/>
                    <a:pt x="607" y="1345"/>
                    <a:pt x="619" y="1405"/>
                  </a:cubicBezTo>
                  <a:cubicBezTo>
                    <a:pt x="619" y="1345"/>
                    <a:pt x="607" y="1286"/>
                    <a:pt x="596" y="1226"/>
                  </a:cubicBezTo>
                  <a:cubicBezTo>
                    <a:pt x="536" y="1048"/>
                    <a:pt x="453" y="869"/>
                    <a:pt x="345" y="714"/>
                  </a:cubicBezTo>
                  <a:cubicBezTo>
                    <a:pt x="286" y="619"/>
                    <a:pt x="226" y="536"/>
                    <a:pt x="155" y="452"/>
                  </a:cubicBezTo>
                  <a:cubicBezTo>
                    <a:pt x="107" y="381"/>
                    <a:pt x="60" y="310"/>
                    <a:pt x="36" y="226"/>
                  </a:cubicBezTo>
                  <a:cubicBezTo>
                    <a:pt x="12" y="179"/>
                    <a:pt x="12" y="119"/>
                    <a:pt x="12" y="6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27"/>
            <p:cNvSpPr/>
            <p:nvPr/>
          </p:nvSpPr>
          <p:spPr>
            <a:xfrm flipH="1">
              <a:off x="7684352" y="2829154"/>
              <a:ext cx="532309" cy="107618"/>
            </a:xfrm>
            <a:custGeom>
              <a:rect b="b" l="l" r="r" t="t"/>
              <a:pathLst>
                <a:path extrusionOk="0" h="987" w="4882">
                  <a:moveTo>
                    <a:pt x="24" y="604"/>
                  </a:moveTo>
                  <a:cubicBezTo>
                    <a:pt x="0" y="640"/>
                    <a:pt x="0" y="652"/>
                    <a:pt x="0" y="652"/>
                  </a:cubicBezTo>
                  <a:cubicBezTo>
                    <a:pt x="0" y="652"/>
                    <a:pt x="12" y="640"/>
                    <a:pt x="24" y="604"/>
                  </a:cubicBezTo>
                  <a:close/>
                  <a:moveTo>
                    <a:pt x="4882" y="759"/>
                  </a:moveTo>
                  <a:cubicBezTo>
                    <a:pt x="4882" y="759"/>
                    <a:pt x="4858" y="771"/>
                    <a:pt x="4822" y="783"/>
                  </a:cubicBezTo>
                  <a:cubicBezTo>
                    <a:pt x="4787" y="818"/>
                    <a:pt x="4739" y="842"/>
                    <a:pt x="4691" y="866"/>
                  </a:cubicBezTo>
                  <a:cubicBezTo>
                    <a:pt x="4763" y="842"/>
                    <a:pt x="4822" y="806"/>
                    <a:pt x="4882" y="759"/>
                  </a:cubicBezTo>
                  <a:close/>
                  <a:moveTo>
                    <a:pt x="1120" y="1"/>
                  </a:moveTo>
                  <a:cubicBezTo>
                    <a:pt x="1057" y="1"/>
                    <a:pt x="993" y="4"/>
                    <a:pt x="929" y="9"/>
                  </a:cubicBezTo>
                  <a:cubicBezTo>
                    <a:pt x="798" y="32"/>
                    <a:pt x="667" y="68"/>
                    <a:pt x="548" y="116"/>
                  </a:cubicBezTo>
                  <a:cubicBezTo>
                    <a:pt x="369" y="199"/>
                    <a:pt x="215" y="318"/>
                    <a:pt x="95" y="473"/>
                  </a:cubicBezTo>
                  <a:cubicBezTo>
                    <a:pt x="84" y="497"/>
                    <a:pt x="60" y="521"/>
                    <a:pt x="48" y="544"/>
                  </a:cubicBezTo>
                  <a:cubicBezTo>
                    <a:pt x="36" y="568"/>
                    <a:pt x="24" y="592"/>
                    <a:pt x="24" y="604"/>
                  </a:cubicBezTo>
                  <a:cubicBezTo>
                    <a:pt x="36" y="592"/>
                    <a:pt x="48" y="568"/>
                    <a:pt x="60" y="556"/>
                  </a:cubicBezTo>
                  <a:cubicBezTo>
                    <a:pt x="72" y="521"/>
                    <a:pt x="84" y="497"/>
                    <a:pt x="107" y="473"/>
                  </a:cubicBezTo>
                  <a:cubicBezTo>
                    <a:pt x="226" y="330"/>
                    <a:pt x="381" y="211"/>
                    <a:pt x="548" y="128"/>
                  </a:cubicBezTo>
                  <a:cubicBezTo>
                    <a:pt x="679" y="80"/>
                    <a:pt x="798" y="44"/>
                    <a:pt x="929" y="32"/>
                  </a:cubicBezTo>
                  <a:cubicBezTo>
                    <a:pt x="1006" y="21"/>
                    <a:pt x="1084" y="15"/>
                    <a:pt x="1160" y="15"/>
                  </a:cubicBezTo>
                  <a:cubicBezTo>
                    <a:pt x="1235" y="15"/>
                    <a:pt x="1310" y="21"/>
                    <a:pt x="1381" y="32"/>
                  </a:cubicBezTo>
                  <a:cubicBezTo>
                    <a:pt x="1727" y="104"/>
                    <a:pt x="2060" y="211"/>
                    <a:pt x="2358" y="378"/>
                  </a:cubicBezTo>
                  <a:cubicBezTo>
                    <a:pt x="2691" y="544"/>
                    <a:pt x="3001" y="711"/>
                    <a:pt x="3298" y="830"/>
                  </a:cubicBezTo>
                  <a:cubicBezTo>
                    <a:pt x="3549" y="928"/>
                    <a:pt x="3810" y="986"/>
                    <a:pt x="4071" y="986"/>
                  </a:cubicBezTo>
                  <a:cubicBezTo>
                    <a:pt x="4095" y="986"/>
                    <a:pt x="4119" y="986"/>
                    <a:pt x="4144" y="985"/>
                  </a:cubicBezTo>
                  <a:cubicBezTo>
                    <a:pt x="4334" y="985"/>
                    <a:pt x="4525" y="949"/>
                    <a:pt x="4691" y="866"/>
                  </a:cubicBezTo>
                  <a:lnTo>
                    <a:pt x="4691" y="866"/>
                  </a:lnTo>
                  <a:cubicBezTo>
                    <a:pt x="4513" y="937"/>
                    <a:pt x="4322" y="973"/>
                    <a:pt x="4132" y="973"/>
                  </a:cubicBezTo>
                  <a:cubicBezTo>
                    <a:pt x="3846" y="973"/>
                    <a:pt x="3572" y="925"/>
                    <a:pt x="3310" y="818"/>
                  </a:cubicBezTo>
                  <a:cubicBezTo>
                    <a:pt x="3012" y="699"/>
                    <a:pt x="2703" y="533"/>
                    <a:pt x="2370" y="366"/>
                  </a:cubicBezTo>
                  <a:cubicBezTo>
                    <a:pt x="2060" y="199"/>
                    <a:pt x="1727" y="80"/>
                    <a:pt x="1381" y="21"/>
                  </a:cubicBezTo>
                  <a:cubicBezTo>
                    <a:pt x="1298" y="7"/>
                    <a:pt x="1210" y="1"/>
                    <a:pt x="11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27"/>
            <p:cNvSpPr/>
            <p:nvPr/>
          </p:nvSpPr>
          <p:spPr>
            <a:xfrm flipH="1">
              <a:off x="7893377" y="2432821"/>
              <a:ext cx="114269" cy="785488"/>
            </a:xfrm>
            <a:custGeom>
              <a:rect b="b" l="l" r="r" t="t"/>
              <a:pathLst>
                <a:path extrusionOk="0" h="7204" w="1048">
                  <a:moveTo>
                    <a:pt x="274" y="0"/>
                  </a:moveTo>
                  <a:cubicBezTo>
                    <a:pt x="272" y="2"/>
                    <a:pt x="249" y="25"/>
                    <a:pt x="214" y="60"/>
                  </a:cubicBezTo>
                  <a:cubicBezTo>
                    <a:pt x="167" y="108"/>
                    <a:pt x="131" y="179"/>
                    <a:pt x="107" y="238"/>
                  </a:cubicBezTo>
                  <a:cubicBezTo>
                    <a:pt x="12" y="500"/>
                    <a:pt x="0" y="774"/>
                    <a:pt x="60" y="1036"/>
                  </a:cubicBezTo>
                  <a:cubicBezTo>
                    <a:pt x="131" y="1417"/>
                    <a:pt x="238" y="1798"/>
                    <a:pt x="381" y="2179"/>
                  </a:cubicBezTo>
                  <a:cubicBezTo>
                    <a:pt x="524" y="2596"/>
                    <a:pt x="703" y="3048"/>
                    <a:pt x="845" y="3548"/>
                  </a:cubicBezTo>
                  <a:cubicBezTo>
                    <a:pt x="976" y="4013"/>
                    <a:pt x="1024" y="4501"/>
                    <a:pt x="976" y="4977"/>
                  </a:cubicBezTo>
                  <a:cubicBezTo>
                    <a:pt x="953" y="5191"/>
                    <a:pt x="905" y="5394"/>
                    <a:pt x="857" y="5596"/>
                  </a:cubicBezTo>
                  <a:cubicBezTo>
                    <a:pt x="810" y="5787"/>
                    <a:pt x="762" y="5965"/>
                    <a:pt x="738" y="6132"/>
                  </a:cubicBezTo>
                  <a:cubicBezTo>
                    <a:pt x="679" y="6394"/>
                    <a:pt x="691" y="6668"/>
                    <a:pt x="750" y="6930"/>
                  </a:cubicBezTo>
                  <a:cubicBezTo>
                    <a:pt x="774" y="7001"/>
                    <a:pt x="798" y="7073"/>
                    <a:pt x="822" y="7132"/>
                  </a:cubicBezTo>
                  <a:cubicBezTo>
                    <a:pt x="845" y="7180"/>
                    <a:pt x="857" y="7204"/>
                    <a:pt x="857" y="7204"/>
                  </a:cubicBezTo>
                  <a:lnTo>
                    <a:pt x="834" y="7132"/>
                  </a:lnTo>
                  <a:cubicBezTo>
                    <a:pt x="798" y="7061"/>
                    <a:pt x="774" y="6989"/>
                    <a:pt x="762" y="6930"/>
                  </a:cubicBezTo>
                  <a:cubicBezTo>
                    <a:pt x="703" y="6668"/>
                    <a:pt x="691" y="6394"/>
                    <a:pt x="750" y="6132"/>
                  </a:cubicBezTo>
                  <a:cubicBezTo>
                    <a:pt x="774" y="5965"/>
                    <a:pt x="822" y="5787"/>
                    <a:pt x="869" y="5596"/>
                  </a:cubicBezTo>
                  <a:cubicBezTo>
                    <a:pt x="929" y="5394"/>
                    <a:pt x="965" y="5191"/>
                    <a:pt x="1000" y="4977"/>
                  </a:cubicBezTo>
                  <a:cubicBezTo>
                    <a:pt x="1048" y="4501"/>
                    <a:pt x="1000" y="4013"/>
                    <a:pt x="857" y="3537"/>
                  </a:cubicBezTo>
                  <a:cubicBezTo>
                    <a:pt x="726" y="3048"/>
                    <a:pt x="548" y="2584"/>
                    <a:pt x="393" y="2167"/>
                  </a:cubicBezTo>
                  <a:cubicBezTo>
                    <a:pt x="262" y="1798"/>
                    <a:pt x="155" y="1417"/>
                    <a:pt x="72" y="1024"/>
                  </a:cubicBezTo>
                  <a:cubicBezTo>
                    <a:pt x="12" y="774"/>
                    <a:pt x="24" y="500"/>
                    <a:pt x="107" y="250"/>
                  </a:cubicBezTo>
                  <a:cubicBezTo>
                    <a:pt x="155" y="155"/>
                    <a:pt x="202" y="72"/>
                    <a:pt x="27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7"/>
            <p:cNvSpPr/>
            <p:nvPr/>
          </p:nvSpPr>
          <p:spPr>
            <a:xfrm flipH="1">
              <a:off x="7888145" y="3249366"/>
              <a:ext cx="62477" cy="257105"/>
            </a:xfrm>
            <a:custGeom>
              <a:rect b="b" l="l" r="r" t="t"/>
              <a:pathLst>
                <a:path extrusionOk="0" h="2358" w="573">
                  <a:moveTo>
                    <a:pt x="25" y="0"/>
                  </a:moveTo>
                  <a:lnTo>
                    <a:pt x="25" y="0"/>
                  </a:lnTo>
                  <a:cubicBezTo>
                    <a:pt x="13" y="36"/>
                    <a:pt x="13" y="60"/>
                    <a:pt x="1" y="96"/>
                  </a:cubicBezTo>
                  <a:cubicBezTo>
                    <a:pt x="1" y="179"/>
                    <a:pt x="1" y="274"/>
                    <a:pt x="25" y="358"/>
                  </a:cubicBezTo>
                  <a:cubicBezTo>
                    <a:pt x="61" y="489"/>
                    <a:pt x="96" y="608"/>
                    <a:pt x="168" y="727"/>
                  </a:cubicBezTo>
                  <a:cubicBezTo>
                    <a:pt x="227" y="858"/>
                    <a:pt x="311" y="1001"/>
                    <a:pt x="370" y="1155"/>
                  </a:cubicBezTo>
                  <a:cubicBezTo>
                    <a:pt x="513" y="1501"/>
                    <a:pt x="572" y="1882"/>
                    <a:pt x="537" y="2251"/>
                  </a:cubicBezTo>
                  <a:cubicBezTo>
                    <a:pt x="525" y="2286"/>
                    <a:pt x="525" y="2310"/>
                    <a:pt x="525" y="2322"/>
                  </a:cubicBezTo>
                  <a:cubicBezTo>
                    <a:pt x="525" y="2334"/>
                    <a:pt x="525" y="2346"/>
                    <a:pt x="525" y="2358"/>
                  </a:cubicBezTo>
                  <a:cubicBezTo>
                    <a:pt x="549" y="2239"/>
                    <a:pt x="561" y="2108"/>
                    <a:pt x="561" y="1989"/>
                  </a:cubicBezTo>
                  <a:cubicBezTo>
                    <a:pt x="561" y="1703"/>
                    <a:pt x="501" y="1405"/>
                    <a:pt x="394" y="1143"/>
                  </a:cubicBezTo>
                  <a:cubicBezTo>
                    <a:pt x="322" y="989"/>
                    <a:pt x="239" y="846"/>
                    <a:pt x="180" y="715"/>
                  </a:cubicBezTo>
                  <a:cubicBezTo>
                    <a:pt x="120" y="596"/>
                    <a:pt x="72" y="477"/>
                    <a:pt x="37" y="358"/>
                  </a:cubicBezTo>
                  <a:cubicBezTo>
                    <a:pt x="13" y="274"/>
                    <a:pt x="13" y="179"/>
                    <a:pt x="13" y="96"/>
                  </a:cubicBezTo>
                  <a:cubicBezTo>
                    <a:pt x="13" y="37"/>
                    <a:pt x="25" y="1"/>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7"/>
            <p:cNvSpPr/>
            <p:nvPr/>
          </p:nvSpPr>
          <p:spPr>
            <a:xfrm flipH="1">
              <a:off x="7674006" y="2800152"/>
              <a:ext cx="61060" cy="705020"/>
            </a:xfrm>
            <a:custGeom>
              <a:rect b="b" l="l" r="r" t="t"/>
              <a:pathLst>
                <a:path extrusionOk="0" h="6466" w="560">
                  <a:moveTo>
                    <a:pt x="203" y="1"/>
                  </a:moveTo>
                  <a:cubicBezTo>
                    <a:pt x="203" y="1"/>
                    <a:pt x="179" y="84"/>
                    <a:pt x="131" y="251"/>
                  </a:cubicBezTo>
                  <a:cubicBezTo>
                    <a:pt x="72" y="477"/>
                    <a:pt x="48" y="715"/>
                    <a:pt x="36" y="953"/>
                  </a:cubicBezTo>
                  <a:cubicBezTo>
                    <a:pt x="12" y="1299"/>
                    <a:pt x="48" y="1656"/>
                    <a:pt x="131" y="2001"/>
                  </a:cubicBezTo>
                  <a:cubicBezTo>
                    <a:pt x="215" y="2382"/>
                    <a:pt x="393" y="2787"/>
                    <a:pt x="465" y="3239"/>
                  </a:cubicBezTo>
                  <a:cubicBezTo>
                    <a:pt x="524" y="3692"/>
                    <a:pt x="417" y="4120"/>
                    <a:pt x="310" y="4501"/>
                  </a:cubicBezTo>
                  <a:cubicBezTo>
                    <a:pt x="262" y="4692"/>
                    <a:pt x="203" y="4870"/>
                    <a:pt x="167" y="5037"/>
                  </a:cubicBezTo>
                  <a:cubicBezTo>
                    <a:pt x="131" y="5204"/>
                    <a:pt x="108" y="5359"/>
                    <a:pt x="84" y="5525"/>
                  </a:cubicBezTo>
                  <a:cubicBezTo>
                    <a:pt x="60" y="5763"/>
                    <a:pt x="84" y="6002"/>
                    <a:pt x="143" y="6228"/>
                  </a:cubicBezTo>
                  <a:cubicBezTo>
                    <a:pt x="167" y="6287"/>
                    <a:pt x="191" y="6347"/>
                    <a:pt x="215" y="6406"/>
                  </a:cubicBezTo>
                  <a:cubicBezTo>
                    <a:pt x="239" y="6442"/>
                    <a:pt x="250" y="6466"/>
                    <a:pt x="250" y="6466"/>
                  </a:cubicBezTo>
                  <a:cubicBezTo>
                    <a:pt x="250" y="6466"/>
                    <a:pt x="239" y="6442"/>
                    <a:pt x="227" y="6394"/>
                  </a:cubicBezTo>
                  <a:cubicBezTo>
                    <a:pt x="203" y="6335"/>
                    <a:pt x="179" y="6275"/>
                    <a:pt x="155" y="6216"/>
                  </a:cubicBezTo>
                  <a:cubicBezTo>
                    <a:pt x="96" y="5990"/>
                    <a:pt x="84" y="5752"/>
                    <a:pt x="108" y="5513"/>
                  </a:cubicBezTo>
                  <a:cubicBezTo>
                    <a:pt x="119" y="5359"/>
                    <a:pt x="155" y="5192"/>
                    <a:pt x="191" y="5037"/>
                  </a:cubicBezTo>
                  <a:cubicBezTo>
                    <a:pt x="227" y="4870"/>
                    <a:pt x="286" y="4692"/>
                    <a:pt x="334" y="4501"/>
                  </a:cubicBezTo>
                  <a:cubicBezTo>
                    <a:pt x="441" y="4120"/>
                    <a:pt x="560" y="3680"/>
                    <a:pt x="489" y="3227"/>
                  </a:cubicBezTo>
                  <a:cubicBezTo>
                    <a:pt x="417" y="2775"/>
                    <a:pt x="239" y="2370"/>
                    <a:pt x="143" y="1989"/>
                  </a:cubicBezTo>
                  <a:cubicBezTo>
                    <a:pt x="12" y="1418"/>
                    <a:pt x="0" y="822"/>
                    <a:pt x="143" y="251"/>
                  </a:cubicBezTo>
                  <a:cubicBezTo>
                    <a:pt x="167" y="168"/>
                    <a:pt x="179" y="108"/>
                    <a:pt x="191" y="60"/>
                  </a:cubicBezTo>
                  <a:cubicBezTo>
                    <a:pt x="203" y="25"/>
                    <a:pt x="203" y="1"/>
                    <a:pt x="2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7"/>
            <p:cNvSpPr/>
            <p:nvPr/>
          </p:nvSpPr>
          <p:spPr>
            <a:xfrm flipH="1">
              <a:off x="8125728" y="3337682"/>
              <a:ext cx="27368" cy="168786"/>
            </a:xfrm>
            <a:custGeom>
              <a:rect b="b" l="l" r="r" t="t"/>
              <a:pathLst>
                <a:path extrusionOk="0" h="1548" w="251">
                  <a:moveTo>
                    <a:pt x="84" y="0"/>
                  </a:moveTo>
                  <a:lnTo>
                    <a:pt x="84" y="0"/>
                  </a:lnTo>
                  <a:cubicBezTo>
                    <a:pt x="72" y="24"/>
                    <a:pt x="72" y="48"/>
                    <a:pt x="60" y="71"/>
                  </a:cubicBezTo>
                  <a:cubicBezTo>
                    <a:pt x="48" y="119"/>
                    <a:pt x="36" y="179"/>
                    <a:pt x="36" y="238"/>
                  </a:cubicBezTo>
                  <a:cubicBezTo>
                    <a:pt x="1" y="417"/>
                    <a:pt x="1" y="607"/>
                    <a:pt x="13" y="798"/>
                  </a:cubicBezTo>
                  <a:cubicBezTo>
                    <a:pt x="36" y="976"/>
                    <a:pt x="84" y="1167"/>
                    <a:pt x="143" y="1334"/>
                  </a:cubicBezTo>
                  <a:cubicBezTo>
                    <a:pt x="179" y="1405"/>
                    <a:pt x="203" y="1453"/>
                    <a:pt x="215" y="1488"/>
                  </a:cubicBezTo>
                  <a:cubicBezTo>
                    <a:pt x="227" y="1512"/>
                    <a:pt x="239" y="1524"/>
                    <a:pt x="251" y="1548"/>
                  </a:cubicBezTo>
                  <a:cubicBezTo>
                    <a:pt x="239" y="1524"/>
                    <a:pt x="227" y="1500"/>
                    <a:pt x="227" y="1488"/>
                  </a:cubicBezTo>
                  <a:cubicBezTo>
                    <a:pt x="203" y="1453"/>
                    <a:pt x="179" y="1393"/>
                    <a:pt x="155" y="1334"/>
                  </a:cubicBezTo>
                  <a:cubicBezTo>
                    <a:pt x="96" y="1155"/>
                    <a:pt x="60" y="976"/>
                    <a:pt x="36" y="786"/>
                  </a:cubicBezTo>
                  <a:cubicBezTo>
                    <a:pt x="24" y="607"/>
                    <a:pt x="24" y="417"/>
                    <a:pt x="48" y="226"/>
                  </a:cubicBezTo>
                  <a:cubicBezTo>
                    <a:pt x="60" y="167"/>
                    <a:pt x="60" y="107"/>
                    <a:pt x="72" y="71"/>
                  </a:cubicBezTo>
                  <a:cubicBezTo>
                    <a:pt x="84" y="48"/>
                    <a:pt x="84" y="24"/>
                    <a:pt x="8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7"/>
            <p:cNvSpPr/>
            <p:nvPr/>
          </p:nvSpPr>
          <p:spPr>
            <a:xfrm flipH="1">
              <a:off x="8121801" y="2495078"/>
              <a:ext cx="68910" cy="842732"/>
            </a:xfrm>
            <a:custGeom>
              <a:rect b="b" l="l" r="r" t="t"/>
              <a:pathLst>
                <a:path extrusionOk="0" h="7729" w="632">
                  <a:moveTo>
                    <a:pt x="0" y="1"/>
                  </a:moveTo>
                  <a:cubicBezTo>
                    <a:pt x="0" y="9"/>
                    <a:pt x="12" y="12"/>
                    <a:pt x="39" y="24"/>
                  </a:cubicBezTo>
                  <a:lnTo>
                    <a:pt x="39" y="24"/>
                  </a:lnTo>
                  <a:cubicBezTo>
                    <a:pt x="33" y="20"/>
                    <a:pt x="28" y="17"/>
                    <a:pt x="24" y="13"/>
                  </a:cubicBezTo>
                  <a:lnTo>
                    <a:pt x="0" y="1"/>
                  </a:lnTo>
                  <a:close/>
                  <a:moveTo>
                    <a:pt x="39" y="24"/>
                  </a:moveTo>
                  <a:cubicBezTo>
                    <a:pt x="50" y="32"/>
                    <a:pt x="64" y="40"/>
                    <a:pt x="72" y="48"/>
                  </a:cubicBezTo>
                  <a:cubicBezTo>
                    <a:pt x="107" y="76"/>
                    <a:pt x="137" y="108"/>
                    <a:pt x="164" y="144"/>
                  </a:cubicBezTo>
                  <a:lnTo>
                    <a:pt x="164" y="144"/>
                  </a:lnTo>
                  <a:cubicBezTo>
                    <a:pt x="142" y="108"/>
                    <a:pt x="116" y="75"/>
                    <a:pt x="84" y="48"/>
                  </a:cubicBezTo>
                  <a:cubicBezTo>
                    <a:pt x="65" y="38"/>
                    <a:pt x="51" y="30"/>
                    <a:pt x="39" y="24"/>
                  </a:cubicBezTo>
                  <a:close/>
                  <a:moveTo>
                    <a:pt x="164" y="144"/>
                  </a:moveTo>
                  <a:lnTo>
                    <a:pt x="164" y="144"/>
                  </a:lnTo>
                  <a:cubicBezTo>
                    <a:pt x="182" y="174"/>
                    <a:pt x="198" y="207"/>
                    <a:pt x="215" y="239"/>
                  </a:cubicBezTo>
                  <a:cubicBezTo>
                    <a:pt x="262" y="346"/>
                    <a:pt x="286" y="465"/>
                    <a:pt x="274" y="596"/>
                  </a:cubicBezTo>
                  <a:cubicBezTo>
                    <a:pt x="274" y="751"/>
                    <a:pt x="262" y="918"/>
                    <a:pt x="215" y="1072"/>
                  </a:cubicBezTo>
                  <a:cubicBezTo>
                    <a:pt x="179" y="1251"/>
                    <a:pt x="119" y="1442"/>
                    <a:pt x="84" y="1656"/>
                  </a:cubicBezTo>
                  <a:cubicBezTo>
                    <a:pt x="48" y="1882"/>
                    <a:pt x="36" y="2108"/>
                    <a:pt x="36" y="2334"/>
                  </a:cubicBezTo>
                  <a:cubicBezTo>
                    <a:pt x="60" y="2846"/>
                    <a:pt x="131" y="3370"/>
                    <a:pt x="262" y="3870"/>
                  </a:cubicBezTo>
                  <a:cubicBezTo>
                    <a:pt x="393" y="4370"/>
                    <a:pt x="488" y="4882"/>
                    <a:pt x="560" y="5394"/>
                  </a:cubicBezTo>
                  <a:cubicBezTo>
                    <a:pt x="619" y="5823"/>
                    <a:pt x="608" y="6240"/>
                    <a:pt x="536" y="6668"/>
                  </a:cubicBezTo>
                  <a:cubicBezTo>
                    <a:pt x="619" y="6252"/>
                    <a:pt x="631" y="5823"/>
                    <a:pt x="572" y="5394"/>
                  </a:cubicBezTo>
                  <a:cubicBezTo>
                    <a:pt x="500" y="4882"/>
                    <a:pt x="405" y="4370"/>
                    <a:pt x="274" y="3870"/>
                  </a:cubicBezTo>
                  <a:cubicBezTo>
                    <a:pt x="143" y="3358"/>
                    <a:pt x="72" y="2846"/>
                    <a:pt x="48" y="2334"/>
                  </a:cubicBezTo>
                  <a:cubicBezTo>
                    <a:pt x="48" y="2108"/>
                    <a:pt x="60" y="1882"/>
                    <a:pt x="96" y="1656"/>
                  </a:cubicBezTo>
                  <a:cubicBezTo>
                    <a:pt x="131" y="1442"/>
                    <a:pt x="179" y="1251"/>
                    <a:pt x="227" y="1072"/>
                  </a:cubicBezTo>
                  <a:cubicBezTo>
                    <a:pt x="262" y="918"/>
                    <a:pt x="286" y="751"/>
                    <a:pt x="286" y="596"/>
                  </a:cubicBezTo>
                  <a:cubicBezTo>
                    <a:pt x="286" y="465"/>
                    <a:pt x="262" y="346"/>
                    <a:pt x="215" y="227"/>
                  </a:cubicBezTo>
                  <a:cubicBezTo>
                    <a:pt x="200" y="197"/>
                    <a:pt x="183" y="170"/>
                    <a:pt x="164" y="144"/>
                  </a:cubicBezTo>
                  <a:close/>
                  <a:moveTo>
                    <a:pt x="536" y="6668"/>
                  </a:moveTo>
                  <a:cubicBezTo>
                    <a:pt x="477" y="6942"/>
                    <a:pt x="381" y="7216"/>
                    <a:pt x="250" y="7466"/>
                  </a:cubicBezTo>
                  <a:cubicBezTo>
                    <a:pt x="393" y="7216"/>
                    <a:pt x="488" y="6942"/>
                    <a:pt x="536" y="6668"/>
                  </a:cubicBezTo>
                  <a:close/>
                  <a:moveTo>
                    <a:pt x="250" y="7466"/>
                  </a:moveTo>
                  <a:lnTo>
                    <a:pt x="250" y="7466"/>
                  </a:lnTo>
                  <a:cubicBezTo>
                    <a:pt x="203" y="7549"/>
                    <a:pt x="155" y="7621"/>
                    <a:pt x="131" y="7668"/>
                  </a:cubicBezTo>
                  <a:cubicBezTo>
                    <a:pt x="179" y="7609"/>
                    <a:pt x="215" y="7538"/>
                    <a:pt x="250" y="7466"/>
                  </a:cubicBezTo>
                  <a:close/>
                  <a:moveTo>
                    <a:pt x="131" y="7668"/>
                  </a:moveTo>
                  <a:cubicBezTo>
                    <a:pt x="96" y="7704"/>
                    <a:pt x="84" y="7728"/>
                    <a:pt x="84" y="7728"/>
                  </a:cubicBezTo>
                  <a:lnTo>
                    <a:pt x="131" y="766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7"/>
            <p:cNvSpPr/>
            <p:nvPr/>
          </p:nvSpPr>
          <p:spPr>
            <a:xfrm flipH="1">
              <a:off x="7978965" y="3212186"/>
              <a:ext cx="236388" cy="50265"/>
            </a:xfrm>
            <a:custGeom>
              <a:rect b="b" l="l" r="r" t="t"/>
              <a:pathLst>
                <a:path extrusionOk="0" h="461" w="2168">
                  <a:moveTo>
                    <a:pt x="723" y="1"/>
                  </a:moveTo>
                  <a:cubicBezTo>
                    <a:pt x="589" y="1"/>
                    <a:pt x="454" y="11"/>
                    <a:pt x="322" y="32"/>
                  </a:cubicBezTo>
                  <a:cubicBezTo>
                    <a:pt x="214" y="56"/>
                    <a:pt x="107" y="79"/>
                    <a:pt x="0" y="115"/>
                  </a:cubicBezTo>
                  <a:lnTo>
                    <a:pt x="24" y="115"/>
                  </a:lnTo>
                  <a:lnTo>
                    <a:pt x="83" y="103"/>
                  </a:lnTo>
                  <a:cubicBezTo>
                    <a:pt x="143" y="91"/>
                    <a:pt x="226" y="68"/>
                    <a:pt x="322" y="56"/>
                  </a:cubicBezTo>
                  <a:cubicBezTo>
                    <a:pt x="453" y="32"/>
                    <a:pt x="586" y="20"/>
                    <a:pt x="720" y="20"/>
                  </a:cubicBezTo>
                  <a:cubicBezTo>
                    <a:pt x="854" y="20"/>
                    <a:pt x="988" y="32"/>
                    <a:pt x="1119" y="56"/>
                  </a:cubicBezTo>
                  <a:cubicBezTo>
                    <a:pt x="1381" y="91"/>
                    <a:pt x="1643" y="175"/>
                    <a:pt x="1881" y="294"/>
                  </a:cubicBezTo>
                  <a:cubicBezTo>
                    <a:pt x="1977" y="341"/>
                    <a:pt x="2048" y="389"/>
                    <a:pt x="2096" y="413"/>
                  </a:cubicBezTo>
                  <a:lnTo>
                    <a:pt x="2116" y="425"/>
                  </a:lnTo>
                  <a:lnTo>
                    <a:pt x="2116" y="425"/>
                  </a:lnTo>
                  <a:cubicBezTo>
                    <a:pt x="2046" y="378"/>
                    <a:pt x="1970" y="332"/>
                    <a:pt x="1893" y="294"/>
                  </a:cubicBezTo>
                  <a:cubicBezTo>
                    <a:pt x="1535" y="97"/>
                    <a:pt x="1130" y="1"/>
                    <a:pt x="723" y="1"/>
                  </a:cubicBezTo>
                  <a:close/>
                  <a:moveTo>
                    <a:pt x="2116" y="425"/>
                  </a:moveTo>
                  <a:cubicBezTo>
                    <a:pt x="2134" y="437"/>
                    <a:pt x="2151" y="449"/>
                    <a:pt x="2167" y="460"/>
                  </a:cubicBezTo>
                  <a:lnTo>
                    <a:pt x="2155" y="449"/>
                  </a:lnTo>
                  <a:lnTo>
                    <a:pt x="2116" y="425"/>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7"/>
            <p:cNvSpPr/>
            <p:nvPr/>
          </p:nvSpPr>
          <p:spPr>
            <a:xfrm flipH="1">
              <a:off x="7675200" y="3214257"/>
              <a:ext cx="259830" cy="45577"/>
            </a:xfrm>
            <a:custGeom>
              <a:rect b="b" l="l" r="r" t="t"/>
              <a:pathLst>
                <a:path extrusionOk="0" h="418" w="2383">
                  <a:moveTo>
                    <a:pt x="2382" y="1"/>
                  </a:moveTo>
                  <a:lnTo>
                    <a:pt x="2358" y="13"/>
                  </a:lnTo>
                  <a:lnTo>
                    <a:pt x="2287" y="37"/>
                  </a:lnTo>
                  <a:lnTo>
                    <a:pt x="2037" y="108"/>
                  </a:lnTo>
                  <a:lnTo>
                    <a:pt x="2037" y="108"/>
                  </a:lnTo>
                  <a:lnTo>
                    <a:pt x="2299" y="37"/>
                  </a:lnTo>
                  <a:lnTo>
                    <a:pt x="2370" y="13"/>
                  </a:lnTo>
                  <a:cubicBezTo>
                    <a:pt x="2370" y="13"/>
                    <a:pt x="2370" y="13"/>
                    <a:pt x="2382" y="1"/>
                  </a:cubicBezTo>
                  <a:close/>
                  <a:moveTo>
                    <a:pt x="2037" y="108"/>
                  </a:moveTo>
                  <a:lnTo>
                    <a:pt x="1656" y="215"/>
                  </a:lnTo>
                  <a:cubicBezTo>
                    <a:pt x="1513" y="251"/>
                    <a:pt x="1358" y="299"/>
                    <a:pt x="1191" y="346"/>
                  </a:cubicBezTo>
                  <a:cubicBezTo>
                    <a:pt x="1037" y="382"/>
                    <a:pt x="882" y="394"/>
                    <a:pt x="715" y="406"/>
                  </a:cubicBezTo>
                  <a:cubicBezTo>
                    <a:pt x="584" y="406"/>
                    <a:pt x="453" y="394"/>
                    <a:pt x="334" y="358"/>
                  </a:cubicBezTo>
                  <a:cubicBezTo>
                    <a:pt x="251" y="346"/>
                    <a:pt x="168" y="310"/>
                    <a:pt x="84" y="263"/>
                  </a:cubicBezTo>
                  <a:cubicBezTo>
                    <a:pt x="25" y="239"/>
                    <a:pt x="1" y="227"/>
                    <a:pt x="1" y="227"/>
                  </a:cubicBezTo>
                  <a:lnTo>
                    <a:pt x="1" y="227"/>
                  </a:lnTo>
                  <a:cubicBezTo>
                    <a:pt x="25" y="239"/>
                    <a:pt x="48" y="263"/>
                    <a:pt x="84" y="275"/>
                  </a:cubicBezTo>
                  <a:cubicBezTo>
                    <a:pt x="156" y="310"/>
                    <a:pt x="239" y="346"/>
                    <a:pt x="322" y="370"/>
                  </a:cubicBezTo>
                  <a:cubicBezTo>
                    <a:pt x="453" y="406"/>
                    <a:pt x="584" y="418"/>
                    <a:pt x="715" y="418"/>
                  </a:cubicBezTo>
                  <a:cubicBezTo>
                    <a:pt x="882" y="406"/>
                    <a:pt x="1037" y="394"/>
                    <a:pt x="1191" y="358"/>
                  </a:cubicBezTo>
                  <a:cubicBezTo>
                    <a:pt x="1358" y="310"/>
                    <a:pt x="1513" y="263"/>
                    <a:pt x="1656" y="227"/>
                  </a:cubicBezTo>
                  <a:lnTo>
                    <a:pt x="2037" y="10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7"/>
            <p:cNvSpPr/>
            <p:nvPr/>
          </p:nvSpPr>
          <p:spPr>
            <a:xfrm flipH="1">
              <a:off x="7812796" y="3058559"/>
              <a:ext cx="366249" cy="290905"/>
            </a:xfrm>
            <a:custGeom>
              <a:rect b="b" l="l" r="r" t="t"/>
              <a:pathLst>
                <a:path extrusionOk="0" h="2668" w="3359">
                  <a:moveTo>
                    <a:pt x="3358" y="0"/>
                  </a:moveTo>
                  <a:cubicBezTo>
                    <a:pt x="3358" y="0"/>
                    <a:pt x="3346" y="12"/>
                    <a:pt x="3334" y="36"/>
                  </a:cubicBezTo>
                  <a:lnTo>
                    <a:pt x="3287" y="155"/>
                  </a:lnTo>
                  <a:cubicBezTo>
                    <a:pt x="3263" y="214"/>
                    <a:pt x="3239" y="274"/>
                    <a:pt x="3203" y="345"/>
                  </a:cubicBezTo>
                  <a:cubicBezTo>
                    <a:pt x="3168" y="417"/>
                    <a:pt x="3120" y="500"/>
                    <a:pt x="3072" y="584"/>
                  </a:cubicBezTo>
                  <a:lnTo>
                    <a:pt x="2989" y="726"/>
                  </a:lnTo>
                  <a:cubicBezTo>
                    <a:pt x="2953" y="774"/>
                    <a:pt x="2918" y="822"/>
                    <a:pt x="2894" y="869"/>
                  </a:cubicBezTo>
                  <a:cubicBezTo>
                    <a:pt x="2822" y="965"/>
                    <a:pt x="2739" y="1060"/>
                    <a:pt x="2656" y="1167"/>
                  </a:cubicBezTo>
                  <a:cubicBezTo>
                    <a:pt x="2465" y="1393"/>
                    <a:pt x="2263" y="1596"/>
                    <a:pt x="2036" y="1774"/>
                  </a:cubicBezTo>
                  <a:cubicBezTo>
                    <a:pt x="1810" y="1953"/>
                    <a:pt x="1560" y="2108"/>
                    <a:pt x="1298" y="2250"/>
                  </a:cubicBezTo>
                  <a:cubicBezTo>
                    <a:pt x="1179" y="2310"/>
                    <a:pt x="1072" y="2358"/>
                    <a:pt x="953" y="2405"/>
                  </a:cubicBezTo>
                  <a:cubicBezTo>
                    <a:pt x="893" y="2429"/>
                    <a:pt x="846" y="2453"/>
                    <a:pt x="798" y="2465"/>
                  </a:cubicBezTo>
                  <a:lnTo>
                    <a:pt x="643" y="2512"/>
                  </a:lnTo>
                  <a:cubicBezTo>
                    <a:pt x="548" y="2548"/>
                    <a:pt x="453" y="2572"/>
                    <a:pt x="381" y="2584"/>
                  </a:cubicBezTo>
                  <a:cubicBezTo>
                    <a:pt x="298" y="2608"/>
                    <a:pt x="239" y="2620"/>
                    <a:pt x="179" y="2631"/>
                  </a:cubicBezTo>
                  <a:lnTo>
                    <a:pt x="48" y="2655"/>
                  </a:lnTo>
                  <a:lnTo>
                    <a:pt x="179" y="2643"/>
                  </a:lnTo>
                  <a:cubicBezTo>
                    <a:pt x="251" y="2631"/>
                    <a:pt x="310" y="2620"/>
                    <a:pt x="381" y="2596"/>
                  </a:cubicBezTo>
                  <a:cubicBezTo>
                    <a:pt x="453" y="2584"/>
                    <a:pt x="548" y="2560"/>
                    <a:pt x="643" y="2524"/>
                  </a:cubicBezTo>
                  <a:lnTo>
                    <a:pt x="798" y="2477"/>
                  </a:lnTo>
                  <a:cubicBezTo>
                    <a:pt x="846" y="2465"/>
                    <a:pt x="905" y="2441"/>
                    <a:pt x="965" y="2417"/>
                  </a:cubicBezTo>
                  <a:cubicBezTo>
                    <a:pt x="1072" y="2381"/>
                    <a:pt x="1191" y="2322"/>
                    <a:pt x="1310" y="2262"/>
                  </a:cubicBezTo>
                  <a:cubicBezTo>
                    <a:pt x="1834" y="2000"/>
                    <a:pt x="2298" y="1631"/>
                    <a:pt x="2667" y="1179"/>
                  </a:cubicBezTo>
                  <a:cubicBezTo>
                    <a:pt x="2751" y="1072"/>
                    <a:pt x="2834" y="976"/>
                    <a:pt x="2906" y="881"/>
                  </a:cubicBezTo>
                  <a:cubicBezTo>
                    <a:pt x="2929" y="834"/>
                    <a:pt x="2965" y="786"/>
                    <a:pt x="3001" y="738"/>
                  </a:cubicBezTo>
                  <a:lnTo>
                    <a:pt x="3084" y="595"/>
                  </a:lnTo>
                  <a:cubicBezTo>
                    <a:pt x="3132" y="512"/>
                    <a:pt x="3168" y="429"/>
                    <a:pt x="3203" y="357"/>
                  </a:cubicBezTo>
                  <a:cubicBezTo>
                    <a:pt x="3239" y="286"/>
                    <a:pt x="3275" y="226"/>
                    <a:pt x="3299" y="167"/>
                  </a:cubicBezTo>
                  <a:cubicBezTo>
                    <a:pt x="3310" y="119"/>
                    <a:pt x="3334" y="72"/>
                    <a:pt x="3346" y="36"/>
                  </a:cubicBezTo>
                  <a:lnTo>
                    <a:pt x="3358" y="0"/>
                  </a:lnTo>
                  <a:close/>
                  <a:moveTo>
                    <a:pt x="48" y="2655"/>
                  </a:moveTo>
                  <a:lnTo>
                    <a:pt x="0" y="2667"/>
                  </a:lnTo>
                  <a:cubicBezTo>
                    <a:pt x="0" y="2667"/>
                    <a:pt x="24" y="2667"/>
                    <a:pt x="48" y="2655"/>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7"/>
            <p:cNvSpPr/>
            <p:nvPr/>
          </p:nvSpPr>
          <p:spPr>
            <a:xfrm flipH="1">
              <a:off x="7851832" y="3133791"/>
              <a:ext cx="279130" cy="204114"/>
            </a:xfrm>
            <a:custGeom>
              <a:rect b="b" l="l" r="r" t="t"/>
              <a:pathLst>
                <a:path extrusionOk="0" h="1872" w="2560">
                  <a:moveTo>
                    <a:pt x="2560" y="1"/>
                  </a:moveTo>
                  <a:lnTo>
                    <a:pt x="1965" y="501"/>
                  </a:lnTo>
                  <a:cubicBezTo>
                    <a:pt x="1715" y="727"/>
                    <a:pt x="1441" y="929"/>
                    <a:pt x="1143" y="1108"/>
                  </a:cubicBezTo>
                  <a:cubicBezTo>
                    <a:pt x="941" y="1227"/>
                    <a:pt x="714" y="1322"/>
                    <a:pt x="476" y="1394"/>
                  </a:cubicBezTo>
                  <a:cubicBezTo>
                    <a:pt x="333" y="1418"/>
                    <a:pt x="202" y="1477"/>
                    <a:pt x="83" y="1572"/>
                  </a:cubicBezTo>
                  <a:cubicBezTo>
                    <a:pt x="36" y="1620"/>
                    <a:pt x="0" y="1680"/>
                    <a:pt x="0" y="1751"/>
                  </a:cubicBezTo>
                  <a:cubicBezTo>
                    <a:pt x="0" y="1795"/>
                    <a:pt x="0" y="1871"/>
                    <a:pt x="29" y="1871"/>
                  </a:cubicBezTo>
                  <a:cubicBezTo>
                    <a:pt x="31" y="1871"/>
                    <a:pt x="33" y="1871"/>
                    <a:pt x="36" y="1870"/>
                  </a:cubicBezTo>
                  <a:cubicBezTo>
                    <a:pt x="1083" y="1596"/>
                    <a:pt x="1988" y="918"/>
                    <a:pt x="2560" y="1"/>
                  </a:cubicBezTo>
                  <a:close/>
                </a:path>
              </a:pathLst>
            </a:custGeom>
            <a:solidFill>
              <a:srgbClr val="000000">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27"/>
            <p:cNvSpPr/>
            <p:nvPr/>
          </p:nvSpPr>
          <p:spPr>
            <a:xfrm flipH="1">
              <a:off x="7680437" y="2701477"/>
              <a:ext cx="109144" cy="375298"/>
            </a:xfrm>
            <a:custGeom>
              <a:rect b="b" l="l" r="r" t="t"/>
              <a:pathLst>
                <a:path extrusionOk="0" h="3442" w="1001">
                  <a:moveTo>
                    <a:pt x="0" y="1"/>
                  </a:moveTo>
                  <a:cubicBezTo>
                    <a:pt x="358" y="1132"/>
                    <a:pt x="643" y="2311"/>
                    <a:pt x="1000" y="3442"/>
                  </a:cubicBezTo>
                  <a:lnTo>
                    <a:pt x="917" y="1108"/>
                  </a:lnTo>
                  <a:cubicBezTo>
                    <a:pt x="560" y="775"/>
                    <a:pt x="262" y="406"/>
                    <a:pt x="0" y="1"/>
                  </a:cubicBezTo>
                  <a:close/>
                </a:path>
              </a:pathLst>
            </a:custGeom>
            <a:solidFill>
              <a:srgbClr val="000000">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27"/>
            <p:cNvSpPr/>
            <p:nvPr/>
          </p:nvSpPr>
          <p:spPr>
            <a:xfrm flipH="1">
              <a:off x="6845684" y="2552211"/>
              <a:ext cx="202696" cy="180562"/>
            </a:xfrm>
            <a:custGeom>
              <a:rect b="b" l="l" r="r" t="t"/>
              <a:pathLst>
                <a:path extrusionOk="0" h="1656" w="1859">
                  <a:moveTo>
                    <a:pt x="1218" y="0"/>
                  </a:moveTo>
                  <a:cubicBezTo>
                    <a:pt x="1130" y="0"/>
                    <a:pt x="950" y="145"/>
                    <a:pt x="870" y="191"/>
                  </a:cubicBezTo>
                  <a:lnTo>
                    <a:pt x="1" y="751"/>
                  </a:lnTo>
                  <a:lnTo>
                    <a:pt x="358" y="1656"/>
                  </a:lnTo>
                  <a:lnTo>
                    <a:pt x="715" y="1275"/>
                  </a:lnTo>
                  <a:cubicBezTo>
                    <a:pt x="715" y="1275"/>
                    <a:pt x="736" y="1275"/>
                    <a:pt x="769" y="1275"/>
                  </a:cubicBezTo>
                  <a:cubicBezTo>
                    <a:pt x="883" y="1275"/>
                    <a:pt x="1148" y="1268"/>
                    <a:pt x="1203" y="1203"/>
                  </a:cubicBezTo>
                  <a:cubicBezTo>
                    <a:pt x="1263" y="1132"/>
                    <a:pt x="1858" y="477"/>
                    <a:pt x="1858" y="477"/>
                  </a:cubicBezTo>
                  <a:cubicBezTo>
                    <a:pt x="1799" y="394"/>
                    <a:pt x="1715" y="334"/>
                    <a:pt x="1620" y="286"/>
                  </a:cubicBezTo>
                  <a:cubicBezTo>
                    <a:pt x="1489" y="215"/>
                    <a:pt x="1513" y="239"/>
                    <a:pt x="1418" y="191"/>
                  </a:cubicBezTo>
                  <a:cubicBezTo>
                    <a:pt x="1239" y="108"/>
                    <a:pt x="1382" y="25"/>
                    <a:pt x="1227" y="1"/>
                  </a:cubicBezTo>
                  <a:cubicBezTo>
                    <a:pt x="1224" y="0"/>
                    <a:pt x="1221" y="0"/>
                    <a:pt x="1218"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27"/>
            <p:cNvSpPr/>
            <p:nvPr/>
          </p:nvSpPr>
          <p:spPr>
            <a:xfrm flipH="1">
              <a:off x="6967804" y="2534439"/>
              <a:ext cx="46776" cy="80250"/>
            </a:xfrm>
            <a:custGeom>
              <a:rect b="b" l="l" r="r" t="t"/>
              <a:pathLst>
                <a:path extrusionOk="0" h="736" w="429">
                  <a:moveTo>
                    <a:pt x="243" y="0"/>
                  </a:moveTo>
                  <a:cubicBezTo>
                    <a:pt x="208" y="0"/>
                    <a:pt x="180" y="30"/>
                    <a:pt x="191" y="104"/>
                  </a:cubicBezTo>
                  <a:cubicBezTo>
                    <a:pt x="227" y="259"/>
                    <a:pt x="0" y="688"/>
                    <a:pt x="12" y="735"/>
                  </a:cubicBezTo>
                  <a:lnTo>
                    <a:pt x="429" y="438"/>
                  </a:lnTo>
                  <a:cubicBezTo>
                    <a:pt x="429" y="438"/>
                    <a:pt x="393" y="199"/>
                    <a:pt x="358" y="104"/>
                  </a:cubicBezTo>
                  <a:cubicBezTo>
                    <a:pt x="344" y="45"/>
                    <a:pt x="288" y="0"/>
                    <a:pt x="243"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27"/>
            <p:cNvSpPr/>
            <p:nvPr/>
          </p:nvSpPr>
          <p:spPr>
            <a:xfrm flipH="1">
              <a:off x="6943053" y="2565186"/>
              <a:ext cx="72835" cy="46885"/>
            </a:xfrm>
            <a:custGeom>
              <a:rect b="b" l="l" r="r" t="t"/>
              <a:pathLst>
                <a:path extrusionOk="0" h="430" w="668">
                  <a:moveTo>
                    <a:pt x="667" y="1"/>
                  </a:moveTo>
                  <a:lnTo>
                    <a:pt x="667" y="1"/>
                  </a:lnTo>
                  <a:cubicBezTo>
                    <a:pt x="667" y="1"/>
                    <a:pt x="512" y="96"/>
                    <a:pt x="322" y="215"/>
                  </a:cubicBezTo>
                  <a:cubicBezTo>
                    <a:pt x="143" y="334"/>
                    <a:pt x="0" y="429"/>
                    <a:pt x="0" y="429"/>
                  </a:cubicBezTo>
                  <a:cubicBezTo>
                    <a:pt x="120" y="370"/>
                    <a:pt x="227" y="298"/>
                    <a:pt x="334" y="227"/>
                  </a:cubicBezTo>
                  <a:cubicBezTo>
                    <a:pt x="524" y="108"/>
                    <a:pt x="667" y="1"/>
                    <a:pt x="667" y="1"/>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27"/>
            <p:cNvSpPr/>
            <p:nvPr/>
          </p:nvSpPr>
          <p:spPr>
            <a:xfrm flipH="1">
              <a:off x="6892462" y="2570420"/>
              <a:ext cx="45577" cy="28676"/>
            </a:xfrm>
            <a:custGeom>
              <a:rect b="b" l="l" r="r" t="t"/>
              <a:pathLst>
                <a:path extrusionOk="0" h="263" w="418">
                  <a:moveTo>
                    <a:pt x="346" y="0"/>
                  </a:moveTo>
                  <a:cubicBezTo>
                    <a:pt x="287" y="0"/>
                    <a:pt x="227" y="24"/>
                    <a:pt x="168" y="60"/>
                  </a:cubicBezTo>
                  <a:cubicBezTo>
                    <a:pt x="120" y="96"/>
                    <a:pt x="84" y="143"/>
                    <a:pt x="48" y="191"/>
                  </a:cubicBezTo>
                  <a:cubicBezTo>
                    <a:pt x="25" y="215"/>
                    <a:pt x="13" y="239"/>
                    <a:pt x="1" y="262"/>
                  </a:cubicBezTo>
                  <a:cubicBezTo>
                    <a:pt x="25" y="239"/>
                    <a:pt x="37" y="227"/>
                    <a:pt x="60" y="203"/>
                  </a:cubicBezTo>
                  <a:cubicBezTo>
                    <a:pt x="96" y="155"/>
                    <a:pt x="132" y="119"/>
                    <a:pt x="179" y="84"/>
                  </a:cubicBezTo>
                  <a:cubicBezTo>
                    <a:pt x="227" y="48"/>
                    <a:pt x="287" y="24"/>
                    <a:pt x="346" y="24"/>
                  </a:cubicBezTo>
                  <a:cubicBezTo>
                    <a:pt x="358" y="18"/>
                    <a:pt x="370" y="15"/>
                    <a:pt x="382" y="15"/>
                  </a:cubicBezTo>
                  <a:cubicBezTo>
                    <a:pt x="394" y="15"/>
                    <a:pt x="406" y="18"/>
                    <a:pt x="418" y="24"/>
                  </a:cubicBezTo>
                  <a:cubicBezTo>
                    <a:pt x="394" y="0"/>
                    <a:pt x="370" y="0"/>
                    <a:pt x="346"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7"/>
            <p:cNvSpPr/>
            <p:nvPr/>
          </p:nvSpPr>
          <p:spPr>
            <a:xfrm flipH="1">
              <a:off x="6865204" y="2580778"/>
              <a:ext cx="45577" cy="24751"/>
            </a:xfrm>
            <a:custGeom>
              <a:rect b="b" l="l" r="r" t="t"/>
              <a:pathLst>
                <a:path extrusionOk="0" h="227" w="418">
                  <a:moveTo>
                    <a:pt x="263" y="1"/>
                  </a:moveTo>
                  <a:cubicBezTo>
                    <a:pt x="239" y="1"/>
                    <a:pt x="203" y="13"/>
                    <a:pt x="168" y="36"/>
                  </a:cubicBezTo>
                  <a:cubicBezTo>
                    <a:pt x="120" y="72"/>
                    <a:pt x="84" y="120"/>
                    <a:pt x="37" y="167"/>
                  </a:cubicBezTo>
                  <a:cubicBezTo>
                    <a:pt x="25" y="179"/>
                    <a:pt x="13" y="203"/>
                    <a:pt x="1" y="227"/>
                  </a:cubicBezTo>
                  <a:cubicBezTo>
                    <a:pt x="60" y="167"/>
                    <a:pt x="120" y="108"/>
                    <a:pt x="191" y="60"/>
                  </a:cubicBezTo>
                  <a:cubicBezTo>
                    <a:pt x="222" y="37"/>
                    <a:pt x="258" y="24"/>
                    <a:pt x="292" y="24"/>
                  </a:cubicBezTo>
                  <a:cubicBezTo>
                    <a:pt x="311" y="24"/>
                    <a:pt x="329" y="28"/>
                    <a:pt x="346" y="36"/>
                  </a:cubicBezTo>
                  <a:cubicBezTo>
                    <a:pt x="370" y="48"/>
                    <a:pt x="394" y="48"/>
                    <a:pt x="418" y="60"/>
                  </a:cubicBezTo>
                  <a:cubicBezTo>
                    <a:pt x="370" y="24"/>
                    <a:pt x="322" y="13"/>
                    <a:pt x="263" y="1"/>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27"/>
            <p:cNvSpPr/>
            <p:nvPr/>
          </p:nvSpPr>
          <p:spPr>
            <a:xfrm flipH="1">
              <a:off x="7668763" y="1886894"/>
              <a:ext cx="433741" cy="494147"/>
            </a:xfrm>
            <a:custGeom>
              <a:rect b="b" l="l" r="r" t="t"/>
              <a:pathLst>
                <a:path extrusionOk="0" h="4532" w="3978">
                  <a:moveTo>
                    <a:pt x="1995" y="0"/>
                  </a:moveTo>
                  <a:cubicBezTo>
                    <a:pt x="1558" y="0"/>
                    <a:pt x="300" y="138"/>
                    <a:pt x="84" y="1697"/>
                  </a:cubicBezTo>
                  <a:cubicBezTo>
                    <a:pt x="1" y="2352"/>
                    <a:pt x="311" y="2888"/>
                    <a:pt x="370" y="3305"/>
                  </a:cubicBezTo>
                  <a:cubicBezTo>
                    <a:pt x="477" y="4150"/>
                    <a:pt x="632" y="4507"/>
                    <a:pt x="632" y="4507"/>
                  </a:cubicBezTo>
                  <a:lnTo>
                    <a:pt x="1049" y="4531"/>
                  </a:lnTo>
                  <a:cubicBezTo>
                    <a:pt x="1430" y="4531"/>
                    <a:pt x="1632" y="4507"/>
                    <a:pt x="2001" y="4126"/>
                  </a:cubicBezTo>
                  <a:cubicBezTo>
                    <a:pt x="2346" y="3781"/>
                    <a:pt x="2442" y="3591"/>
                    <a:pt x="2680" y="3221"/>
                  </a:cubicBezTo>
                  <a:cubicBezTo>
                    <a:pt x="2680" y="3221"/>
                    <a:pt x="2335" y="3031"/>
                    <a:pt x="2394" y="2709"/>
                  </a:cubicBezTo>
                  <a:cubicBezTo>
                    <a:pt x="2424" y="2546"/>
                    <a:pt x="2596" y="2444"/>
                    <a:pt x="2751" y="2444"/>
                  </a:cubicBezTo>
                  <a:cubicBezTo>
                    <a:pt x="2901" y="2444"/>
                    <a:pt x="3037" y="2540"/>
                    <a:pt x="3013" y="2769"/>
                  </a:cubicBezTo>
                  <a:cubicBezTo>
                    <a:pt x="3055" y="2763"/>
                    <a:pt x="3100" y="2760"/>
                    <a:pt x="3146" y="2760"/>
                  </a:cubicBezTo>
                  <a:cubicBezTo>
                    <a:pt x="3192" y="2760"/>
                    <a:pt x="3239" y="2763"/>
                    <a:pt x="3287" y="2769"/>
                  </a:cubicBezTo>
                  <a:lnTo>
                    <a:pt x="3382" y="1769"/>
                  </a:lnTo>
                  <a:cubicBezTo>
                    <a:pt x="3382" y="1769"/>
                    <a:pt x="3978" y="1531"/>
                    <a:pt x="3918" y="1102"/>
                  </a:cubicBezTo>
                  <a:cubicBezTo>
                    <a:pt x="3799" y="138"/>
                    <a:pt x="3097" y="31"/>
                    <a:pt x="2144" y="7"/>
                  </a:cubicBezTo>
                  <a:cubicBezTo>
                    <a:pt x="2144" y="7"/>
                    <a:pt x="2088" y="0"/>
                    <a:pt x="1995"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28"/>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618" name="Google Shape;618;p28"/>
          <p:cNvSpPr txBox="1"/>
          <p:nvPr/>
        </p:nvSpPr>
        <p:spPr>
          <a:xfrm>
            <a:off x="1216525" y="4298949"/>
            <a:ext cx="6922075" cy="572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Roboto"/>
                <a:ea typeface="Roboto"/>
                <a:cs typeface="Roboto"/>
                <a:sym typeface="Roboto"/>
              </a:rPr>
              <a:t>42% of the respondents strongly disagreed and 29% of the respondents disagreed with the statement that the available emergency hotlines for filing abuse cases are easy to find and use.</a:t>
            </a:r>
            <a:endParaRPr b="1" i="0" sz="1200" u="none" cap="none" strike="noStrike">
              <a:solidFill>
                <a:schemeClr val="dk1"/>
              </a:solidFill>
              <a:latin typeface="Roboto"/>
              <a:ea typeface="Roboto"/>
              <a:cs typeface="Roboto"/>
              <a:sym typeface="Roboto"/>
            </a:endParaRPr>
          </a:p>
        </p:txBody>
      </p:sp>
      <p:pic>
        <p:nvPicPr>
          <p:cNvPr id="619" name="Google Shape;619;p28"/>
          <p:cNvPicPr preferRelativeResize="0"/>
          <p:nvPr/>
        </p:nvPicPr>
        <p:blipFill rotWithShape="1">
          <a:blip r:embed="rId3">
            <a:alphaModFix/>
          </a:blip>
          <a:srcRect b="0" l="0" r="0" t="0"/>
          <a:stretch/>
        </p:blipFill>
        <p:spPr>
          <a:xfrm>
            <a:off x="2172883" y="1490552"/>
            <a:ext cx="4798234" cy="2722672"/>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620" name="Google Shape;620;p28"/>
          <p:cNvSpPr txBox="1"/>
          <p:nvPr/>
        </p:nvSpPr>
        <p:spPr>
          <a:xfrm>
            <a:off x="952500" y="1012824"/>
            <a:ext cx="6525175" cy="392003"/>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1662D"/>
                </a:solidFill>
                <a:latin typeface="Roboto"/>
                <a:ea typeface="Roboto"/>
                <a:cs typeface="Roboto"/>
                <a:sym typeface="Roboto"/>
              </a:rPr>
              <a:t>PRE-SURVEY RESULTS</a:t>
            </a:r>
            <a:endParaRPr b="1" i="0" sz="1600" u="none" cap="none" strike="noStrike">
              <a:solidFill>
                <a:srgbClr val="F1662D"/>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11d801f9f5f_0_9"/>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626" name="Google Shape;626;g11d801f9f5f_0_9"/>
          <p:cNvSpPr txBox="1"/>
          <p:nvPr/>
        </p:nvSpPr>
        <p:spPr>
          <a:xfrm>
            <a:off x="1691650" y="4716600"/>
            <a:ext cx="5786100" cy="228900"/>
          </a:xfrm>
          <a:prstGeom prst="rect">
            <a:avLst/>
          </a:prstGeom>
          <a:noFill/>
          <a:ln>
            <a:noFill/>
          </a:ln>
        </p:spPr>
        <p:txBody>
          <a:bodyPr anchorCtr="0" anchor="b" bIns="91425" lIns="91425" spcFirstLastPara="1" rIns="91425" wrap="square" tIns="91425">
            <a:noAutofit/>
          </a:bodyPr>
          <a:lstStyle/>
          <a:p>
            <a:pPr indent="457200" lvl="0" marL="0" rtl="0" algn="just">
              <a:lnSpc>
                <a:spcPct val="100000"/>
              </a:lnSpc>
              <a:spcBef>
                <a:spcPts val="0"/>
              </a:spcBef>
              <a:spcAft>
                <a:spcPts val="800"/>
              </a:spcAft>
              <a:buNone/>
            </a:pPr>
            <a:r>
              <a:rPr b="1" lang="en-US" sz="1200">
                <a:solidFill>
                  <a:schemeClr val="dk1"/>
                </a:solidFill>
                <a:latin typeface="Roboto"/>
                <a:ea typeface="Roboto"/>
                <a:cs typeface="Roboto"/>
                <a:sym typeface="Roboto"/>
              </a:rPr>
              <a:t>In the figure above, the data shows that 77% of the respondents agreed that the police frequently receive complaints regarding abuse.</a:t>
            </a:r>
            <a:endParaRPr b="1" i="0" sz="1200" u="none" cap="none" strike="noStrike">
              <a:solidFill>
                <a:schemeClr val="dk1"/>
              </a:solidFill>
              <a:latin typeface="Roboto"/>
              <a:ea typeface="Roboto"/>
              <a:cs typeface="Roboto"/>
              <a:sym typeface="Roboto"/>
            </a:endParaRPr>
          </a:p>
        </p:txBody>
      </p:sp>
      <p:sp>
        <p:nvSpPr>
          <p:cNvPr id="627" name="Google Shape;627;g11d801f9f5f_0_9"/>
          <p:cNvSpPr txBox="1"/>
          <p:nvPr/>
        </p:nvSpPr>
        <p:spPr>
          <a:xfrm>
            <a:off x="952500" y="1012824"/>
            <a:ext cx="6525300" cy="392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1662D"/>
                </a:solidFill>
                <a:latin typeface="Roboto"/>
                <a:ea typeface="Roboto"/>
                <a:cs typeface="Roboto"/>
                <a:sym typeface="Roboto"/>
              </a:rPr>
              <a:t>PRE-SURVEY RESULTS</a:t>
            </a:r>
            <a:endParaRPr b="1" i="0" sz="1600" u="none" cap="none" strike="noStrike">
              <a:solidFill>
                <a:srgbClr val="F1662D"/>
              </a:solidFill>
              <a:latin typeface="Roboto"/>
              <a:ea typeface="Roboto"/>
              <a:cs typeface="Roboto"/>
              <a:sym typeface="Roboto"/>
            </a:endParaRPr>
          </a:p>
        </p:txBody>
      </p:sp>
      <p:pic>
        <p:nvPicPr>
          <p:cNvPr id="628" name="Google Shape;628;g11d801f9f5f_0_9"/>
          <p:cNvPicPr preferRelativeResize="0"/>
          <p:nvPr/>
        </p:nvPicPr>
        <p:blipFill>
          <a:blip r:embed="rId3">
            <a:alphaModFix/>
          </a:blip>
          <a:stretch>
            <a:fillRect/>
          </a:stretch>
        </p:blipFill>
        <p:spPr>
          <a:xfrm>
            <a:off x="2301500" y="1433550"/>
            <a:ext cx="4540997" cy="2818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29"/>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634" name="Google Shape;634;p29"/>
          <p:cNvSpPr txBox="1"/>
          <p:nvPr/>
        </p:nvSpPr>
        <p:spPr>
          <a:xfrm>
            <a:off x="1216525" y="4298949"/>
            <a:ext cx="6922075" cy="572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Roboto"/>
                <a:ea typeface="Roboto"/>
                <a:cs typeface="Roboto"/>
                <a:sym typeface="Roboto"/>
              </a:rPr>
              <a:t>67% of the respondents strongly agree that they often see or hear information about hotlines from social media platforms.</a:t>
            </a:r>
            <a:endParaRPr b="1" i="0" sz="1200" u="none" cap="none" strike="noStrike">
              <a:solidFill>
                <a:schemeClr val="dk1"/>
              </a:solidFill>
              <a:latin typeface="Roboto"/>
              <a:ea typeface="Roboto"/>
              <a:cs typeface="Roboto"/>
              <a:sym typeface="Roboto"/>
            </a:endParaRPr>
          </a:p>
        </p:txBody>
      </p:sp>
      <p:sp>
        <p:nvSpPr>
          <p:cNvPr id="635" name="Google Shape;635;p29"/>
          <p:cNvSpPr txBox="1"/>
          <p:nvPr/>
        </p:nvSpPr>
        <p:spPr>
          <a:xfrm>
            <a:off x="952500" y="1012824"/>
            <a:ext cx="6525175" cy="392003"/>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1662D"/>
                </a:solidFill>
                <a:latin typeface="Roboto"/>
                <a:ea typeface="Roboto"/>
                <a:cs typeface="Roboto"/>
                <a:sym typeface="Roboto"/>
              </a:rPr>
              <a:t>PRE-SURVEY RESULTS</a:t>
            </a:r>
            <a:endParaRPr b="1" i="0" sz="1600" u="none" cap="none" strike="noStrike">
              <a:solidFill>
                <a:srgbClr val="F1662D"/>
              </a:solidFill>
              <a:latin typeface="Roboto"/>
              <a:ea typeface="Roboto"/>
              <a:cs typeface="Roboto"/>
              <a:sym typeface="Roboto"/>
            </a:endParaRPr>
          </a:p>
        </p:txBody>
      </p:sp>
      <p:pic>
        <p:nvPicPr>
          <p:cNvPr id="636" name="Google Shape;636;p29"/>
          <p:cNvPicPr preferRelativeResize="0"/>
          <p:nvPr/>
        </p:nvPicPr>
        <p:blipFill rotWithShape="1">
          <a:blip r:embed="rId3">
            <a:alphaModFix/>
          </a:blip>
          <a:srcRect b="0" l="0" r="0" t="0"/>
          <a:stretch/>
        </p:blipFill>
        <p:spPr>
          <a:xfrm>
            <a:off x="2121567" y="1404827"/>
            <a:ext cx="5111990" cy="2877688"/>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31"/>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642" name="Google Shape;642;p31"/>
          <p:cNvSpPr txBox="1"/>
          <p:nvPr/>
        </p:nvSpPr>
        <p:spPr>
          <a:xfrm>
            <a:off x="952500" y="4716588"/>
            <a:ext cx="7413125" cy="228921"/>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Roboto"/>
                <a:ea typeface="Roboto"/>
                <a:cs typeface="Roboto"/>
                <a:sym typeface="Roboto"/>
              </a:rPr>
              <a:t>The bar graph shows the results of the survey questionnaire for the Pampanga residents. 82% of the respondents agreed to look forward to using an application that can provide an emergency communication platform.</a:t>
            </a:r>
            <a:endParaRPr b="1" i="0" sz="1200" u="none" cap="none" strike="noStrike">
              <a:solidFill>
                <a:schemeClr val="dk1"/>
              </a:solidFill>
              <a:latin typeface="Roboto"/>
              <a:ea typeface="Roboto"/>
              <a:cs typeface="Roboto"/>
              <a:sym typeface="Roboto"/>
            </a:endParaRPr>
          </a:p>
        </p:txBody>
      </p:sp>
      <p:sp>
        <p:nvSpPr>
          <p:cNvPr id="643" name="Google Shape;643;p31"/>
          <p:cNvSpPr txBox="1"/>
          <p:nvPr/>
        </p:nvSpPr>
        <p:spPr>
          <a:xfrm>
            <a:off x="952500" y="1012824"/>
            <a:ext cx="6525175" cy="392003"/>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1662D"/>
                </a:solidFill>
                <a:latin typeface="Roboto"/>
                <a:ea typeface="Roboto"/>
                <a:cs typeface="Roboto"/>
                <a:sym typeface="Roboto"/>
              </a:rPr>
              <a:t>PRE-SURVEY RESULTS</a:t>
            </a:r>
            <a:endParaRPr b="1" i="0" sz="1600" u="none" cap="none" strike="noStrike">
              <a:solidFill>
                <a:srgbClr val="F1662D"/>
              </a:solidFill>
              <a:latin typeface="Roboto"/>
              <a:ea typeface="Roboto"/>
              <a:cs typeface="Roboto"/>
              <a:sym typeface="Roboto"/>
            </a:endParaRPr>
          </a:p>
        </p:txBody>
      </p:sp>
      <p:pic>
        <p:nvPicPr>
          <p:cNvPr id="644" name="Google Shape;644;p31"/>
          <p:cNvPicPr preferRelativeResize="0"/>
          <p:nvPr/>
        </p:nvPicPr>
        <p:blipFill rotWithShape="1">
          <a:blip r:embed="rId3">
            <a:alphaModFix/>
          </a:blip>
          <a:srcRect b="0" l="0" r="0" t="0"/>
          <a:stretch/>
        </p:blipFill>
        <p:spPr>
          <a:xfrm>
            <a:off x="2288353" y="1376252"/>
            <a:ext cx="4567293" cy="28185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11e9fdcf94f_0_18"/>
          <p:cNvSpPr txBox="1"/>
          <p:nvPr>
            <p:ph idx="4294967295" type="title"/>
          </p:nvPr>
        </p:nvSpPr>
        <p:spPr>
          <a:xfrm>
            <a:off x="919300" y="1797475"/>
            <a:ext cx="29685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400">
                <a:solidFill>
                  <a:schemeClr val="lt2"/>
                </a:solidFill>
              </a:rPr>
              <a:t>RESEARCHERS</a:t>
            </a:r>
            <a:endParaRPr sz="3400">
              <a:solidFill>
                <a:schemeClr val="lt2"/>
              </a:solidFill>
            </a:endParaRPr>
          </a:p>
        </p:txBody>
      </p:sp>
      <p:sp>
        <p:nvSpPr>
          <p:cNvPr id="253" name="Google Shape;253;g11e9fdcf94f_0_18"/>
          <p:cNvSpPr txBox="1"/>
          <p:nvPr>
            <p:ph idx="1" type="subTitle"/>
          </p:nvPr>
        </p:nvSpPr>
        <p:spPr>
          <a:xfrm>
            <a:off x="216675" y="3655550"/>
            <a:ext cx="45069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3500">
                <a:latin typeface="Oswald"/>
                <a:ea typeface="Oswald"/>
                <a:cs typeface="Oswald"/>
                <a:sym typeface="Oswald"/>
              </a:rPr>
              <a:t>RESEARCH ADVISER</a:t>
            </a:r>
            <a:endParaRPr b="1" sz="3500">
              <a:latin typeface="Oswald"/>
              <a:ea typeface="Oswald"/>
              <a:cs typeface="Oswald"/>
              <a:sym typeface="Oswald"/>
            </a:endParaRPr>
          </a:p>
        </p:txBody>
      </p:sp>
      <p:sp>
        <p:nvSpPr>
          <p:cNvPr id="254" name="Google Shape;254;g11e9fdcf94f_0_18"/>
          <p:cNvSpPr txBox="1"/>
          <p:nvPr>
            <p:ph idx="1" type="subTitle"/>
          </p:nvPr>
        </p:nvSpPr>
        <p:spPr>
          <a:xfrm>
            <a:off x="928976" y="1057775"/>
            <a:ext cx="2788800" cy="40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b="1" lang="en-US" sz="3600">
                <a:latin typeface="Oswald"/>
                <a:ea typeface="Oswald"/>
                <a:cs typeface="Oswald"/>
                <a:sym typeface="Oswald"/>
              </a:rPr>
              <a:t>BSIT 4A- CO2</a:t>
            </a:r>
            <a:endParaRPr sz="3600">
              <a:latin typeface="Oswald"/>
              <a:ea typeface="Oswald"/>
              <a:cs typeface="Oswald"/>
              <a:sym typeface="Oswald"/>
            </a:endParaRPr>
          </a:p>
        </p:txBody>
      </p:sp>
      <p:pic>
        <p:nvPicPr>
          <p:cNvPr id="255" name="Google Shape;255;g11e9fdcf94f_0_18"/>
          <p:cNvPicPr preferRelativeResize="0"/>
          <p:nvPr/>
        </p:nvPicPr>
        <p:blipFill>
          <a:blip r:embed="rId3">
            <a:alphaModFix/>
          </a:blip>
          <a:stretch>
            <a:fillRect/>
          </a:stretch>
        </p:blipFill>
        <p:spPr>
          <a:xfrm>
            <a:off x="6428175" y="289950"/>
            <a:ext cx="1236000" cy="1236000"/>
          </a:xfrm>
          <a:prstGeom prst="rect">
            <a:avLst/>
          </a:prstGeom>
          <a:noFill/>
          <a:ln>
            <a:noFill/>
          </a:ln>
          <a:effectLst>
            <a:outerShdw blurRad="57150" rotWithShape="0" algn="bl" dir="5400000" dist="19050">
              <a:srgbClr val="000000">
                <a:alpha val="50000"/>
              </a:srgbClr>
            </a:outerShdw>
          </a:effectLst>
        </p:spPr>
      </p:pic>
      <p:pic>
        <p:nvPicPr>
          <p:cNvPr id="256" name="Google Shape;256;g11e9fdcf94f_0_18"/>
          <p:cNvPicPr preferRelativeResize="0"/>
          <p:nvPr/>
        </p:nvPicPr>
        <p:blipFill>
          <a:blip r:embed="rId4">
            <a:alphaModFix/>
          </a:blip>
          <a:stretch>
            <a:fillRect/>
          </a:stretch>
        </p:blipFill>
        <p:spPr>
          <a:xfrm>
            <a:off x="3804871" y="289624"/>
            <a:ext cx="1236002" cy="1235099"/>
          </a:xfrm>
          <a:prstGeom prst="rect">
            <a:avLst/>
          </a:prstGeom>
          <a:noFill/>
          <a:ln>
            <a:noFill/>
          </a:ln>
          <a:effectLst>
            <a:outerShdw blurRad="57150" rotWithShape="0" algn="bl" dir="5400000" dist="19050">
              <a:srgbClr val="000000">
                <a:alpha val="50000"/>
              </a:srgbClr>
            </a:outerShdw>
          </a:effectLst>
        </p:spPr>
      </p:pic>
      <p:pic>
        <p:nvPicPr>
          <p:cNvPr id="257" name="Google Shape;257;g11e9fdcf94f_0_18"/>
          <p:cNvPicPr preferRelativeResize="0"/>
          <p:nvPr/>
        </p:nvPicPr>
        <p:blipFill>
          <a:blip r:embed="rId5">
            <a:alphaModFix/>
          </a:blip>
          <a:stretch>
            <a:fillRect/>
          </a:stretch>
        </p:blipFill>
        <p:spPr>
          <a:xfrm>
            <a:off x="7104249" y="1684400"/>
            <a:ext cx="1236000" cy="1234710"/>
          </a:xfrm>
          <a:prstGeom prst="rect">
            <a:avLst/>
          </a:prstGeom>
          <a:noFill/>
          <a:ln>
            <a:noFill/>
          </a:ln>
          <a:effectLst>
            <a:outerShdw blurRad="57150" rotWithShape="0" algn="bl" dir="5400000" dist="19050">
              <a:srgbClr val="000000">
                <a:alpha val="50000"/>
              </a:srgbClr>
            </a:outerShdw>
          </a:effectLst>
        </p:spPr>
      </p:pic>
      <p:pic>
        <p:nvPicPr>
          <p:cNvPr id="258" name="Google Shape;258;g11e9fdcf94f_0_18"/>
          <p:cNvPicPr preferRelativeResize="0"/>
          <p:nvPr/>
        </p:nvPicPr>
        <p:blipFill>
          <a:blip r:embed="rId6">
            <a:alphaModFix/>
          </a:blip>
          <a:stretch>
            <a:fillRect/>
          </a:stretch>
        </p:blipFill>
        <p:spPr>
          <a:xfrm>
            <a:off x="7739822" y="289625"/>
            <a:ext cx="1235999" cy="1235999"/>
          </a:xfrm>
          <a:prstGeom prst="rect">
            <a:avLst/>
          </a:prstGeom>
          <a:noFill/>
          <a:ln>
            <a:noFill/>
          </a:ln>
          <a:effectLst>
            <a:outerShdw blurRad="57150" rotWithShape="0" algn="bl" dir="5400000" dist="19050">
              <a:srgbClr val="000000">
                <a:alpha val="50000"/>
              </a:srgbClr>
            </a:outerShdw>
          </a:effectLst>
        </p:spPr>
      </p:pic>
      <p:pic>
        <p:nvPicPr>
          <p:cNvPr id="259" name="Google Shape;259;g11e9fdcf94f_0_18"/>
          <p:cNvPicPr preferRelativeResize="0"/>
          <p:nvPr/>
        </p:nvPicPr>
        <p:blipFill>
          <a:blip r:embed="rId7">
            <a:alphaModFix/>
          </a:blip>
          <a:stretch>
            <a:fillRect/>
          </a:stretch>
        </p:blipFill>
        <p:spPr>
          <a:xfrm>
            <a:off x="5116524" y="289620"/>
            <a:ext cx="1236001" cy="1236664"/>
          </a:xfrm>
          <a:prstGeom prst="rect">
            <a:avLst/>
          </a:prstGeom>
          <a:noFill/>
          <a:ln>
            <a:noFill/>
          </a:ln>
          <a:effectLst>
            <a:outerShdw blurRad="57150" rotWithShape="0" algn="bl" dir="5400000" dist="19050">
              <a:srgbClr val="000000">
                <a:alpha val="50000"/>
              </a:srgbClr>
            </a:outerShdw>
          </a:effectLst>
        </p:spPr>
      </p:pic>
      <p:pic>
        <p:nvPicPr>
          <p:cNvPr id="260" name="Google Shape;260;g11e9fdcf94f_0_18"/>
          <p:cNvPicPr preferRelativeResize="0"/>
          <p:nvPr/>
        </p:nvPicPr>
        <p:blipFill>
          <a:blip r:embed="rId8">
            <a:alphaModFix/>
          </a:blip>
          <a:stretch>
            <a:fillRect/>
          </a:stretch>
        </p:blipFill>
        <p:spPr>
          <a:xfrm>
            <a:off x="5741275" y="1683741"/>
            <a:ext cx="1236000" cy="1236000"/>
          </a:xfrm>
          <a:prstGeom prst="rect">
            <a:avLst/>
          </a:prstGeom>
          <a:noFill/>
          <a:ln>
            <a:noFill/>
          </a:ln>
          <a:effectLst>
            <a:outerShdw blurRad="57150" rotWithShape="0" algn="bl" dir="5400000" dist="19050">
              <a:srgbClr val="000000">
                <a:alpha val="81000"/>
              </a:srgbClr>
            </a:outerShdw>
          </a:effectLst>
        </p:spPr>
      </p:pic>
      <p:pic>
        <p:nvPicPr>
          <p:cNvPr id="261" name="Google Shape;261;g11e9fdcf94f_0_18"/>
          <p:cNvPicPr preferRelativeResize="0"/>
          <p:nvPr/>
        </p:nvPicPr>
        <p:blipFill rotWithShape="1">
          <a:blip r:embed="rId9">
            <a:alphaModFix/>
          </a:blip>
          <a:srcRect b="0" l="0" r="0" t="9387"/>
          <a:stretch/>
        </p:blipFill>
        <p:spPr>
          <a:xfrm>
            <a:off x="4378300" y="1683575"/>
            <a:ext cx="1236000" cy="1236000"/>
          </a:xfrm>
          <a:prstGeom prst="rect">
            <a:avLst/>
          </a:prstGeom>
          <a:noFill/>
          <a:ln>
            <a:noFill/>
          </a:ln>
          <a:effectLst>
            <a:outerShdw blurRad="57150" rotWithShape="0" algn="bl" dir="5400000" dist="19050">
              <a:srgbClr val="000000">
                <a:alpha val="50000"/>
              </a:srgbClr>
            </a:outerShdw>
          </a:effectLst>
        </p:spPr>
      </p:pic>
      <p:sp>
        <p:nvSpPr>
          <p:cNvPr id="262" name="Google Shape;262;g11e9fdcf94f_0_18"/>
          <p:cNvSpPr txBox="1"/>
          <p:nvPr>
            <p:ph idx="1" type="subTitle"/>
          </p:nvPr>
        </p:nvSpPr>
        <p:spPr>
          <a:xfrm>
            <a:off x="3799150" y="1373800"/>
            <a:ext cx="1236000" cy="150900"/>
          </a:xfrm>
          <a:prstGeom prst="rect">
            <a:avLst/>
          </a:prstGeom>
          <a:solidFill>
            <a:srgbClr val="FAFAFA"/>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t/>
            </a:r>
            <a:endParaRPr sz="700">
              <a:latin typeface="Oswald"/>
              <a:ea typeface="Oswald"/>
              <a:cs typeface="Oswald"/>
              <a:sym typeface="Oswald"/>
            </a:endParaRPr>
          </a:p>
          <a:p>
            <a:pPr indent="0" lvl="0" marL="0" rtl="0" algn="ctr">
              <a:lnSpc>
                <a:spcPct val="100000"/>
              </a:lnSpc>
              <a:spcBef>
                <a:spcPts val="0"/>
              </a:spcBef>
              <a:spcAft>
                <a:spcPts val="0"/>
              </a:spcAft>
              <a:buSzPts val="1800"/>
              <a:buNone/>
            </a:pPr>
            <a:r>
              <a:t/>
            </a:r>
            <a:endParaRPr sz="700">
              <a:latin typeface="Oswald"/>
              <a:ea typeface="Oswald"/>
              <a:cs typeface="Oswald"/>
              <a:sym typeface="Oswald"/>
            </a:endParaRPr>
          </a:p>
        </p:txBody>
      </p:sp>
      <p:sp>
        <p:nvSpPr>
          <p:cNvPr id="263" name="Google Shape;263;g11e9fdcf94f_0_18"/>
          <p:cNvSpPr txBox="1"/>
          <p:nvPr>
            <p:ph idx="1" type="subTitle"/>
          </p:nvPr>
        </p:nvSpPr>
        <p:spPr>
          <a:xfrm>
            <a:off x="3717775" y="1299100"/>
            <a:ext cx="1416900" cy="15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b="1" lang="en-US" sz="850">
                <a:solidFill>
                  <a:srgbClr val="000000"/>
                </a:solidFill>
                <a:latin typeface="Oswald"/>
                <a:ea typeface="Oswald"/>
                <a:cs typeface="Oswald"/>
                <a:sym typeface="Oswald"/>
              </a:rPr>
              <a:t>ALONZO, ARLENE GRACE C.</a:t>
            </a:r>
            <a:endParaRPr sz="850">
              <a:solidFill>
                <a:srgbClr val="000000"/>
              </a:solidFill>
              <a:latin typeface="Oswald"/>
              <a:ea typeface="Oswald"/>
              <a:cs typeface="Oswald"/>
              <a:sym typeface="Oswald"/>
            </a:endParaRPr>
          </a:p>
        </p:txBody>
      </p:sp>
      <p:pic>
        <p:nvPicPr>
          <p:cNvPr id="264" name="Google Shape;264;g11e9fdcf94f_0_18"/>
          <p:cNvPicPr preferRelativeResize="0"/>
          <p:nvPr/>
        </p:nvPicPr>
        <p:blipFill>
          <a:blip r:embed="rId10">
            <a:alphaModFix/>
          </a:blip>
          <a:stretch>
            <a:fillRect/>
          </a:stretch>
        </p:blipFill>
        <p:spPr>
          <a:xfrm>
            <a:off x="5719387" y="3077223"/>
            <a:ext cx="1279800" cy="1803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32"/>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650" name="Google Shape;650;p32"/>
          <p:cNvSpPr txBox="1"/>
          <p:nvPr/>
        </p:nvSpPr>
        <p:spPr>
          <a:xfrm>
            <a:off x="952500" y="1079499"/>
            <a:ext cx="6525175" cy="392003"/>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1662D"/>
                </a:solidFill>
                <a:latin typeface="Roboto"/>
                <a:ea typeface="Roboto"/>
                <a:cs typeface="Roboto"/>
                <a:sym typeface="Roboto"/>
              </a:rPr>
              <a:t>EVALUATION RESULTS SUMMARY</a:t>
            </a:r>
            <a:endParaRPr b="1" i="0" sz="1600" u="none" cap="none" strike="noStrike">
              <a:solidFill>
                <a:srgbClr val="F1662D"/>
              </a:solidFill>
              <a:latin typeface="Roboto"/>
              <a:ea typeface="Roboto"/>
              <a:cs typeface="Roboto"/>
              <a:sym typeface="Roboto"/>
            </a:endParaRPr>
          </a:p>
        </p:txBody>
      </p:sp>
      <p:graphicFrame>
        <p:nvGraphicFramePr>
          <p:cNvPr id="651" name="Google Shape;651;p32"/>
          <p:cNvGraphicFramePr/>
          <p:nvPr/>
        </p:nvGraphicFramePr>
        <p:xfrm>
          <a:off x="921433" y="1607190"/>
          <a:ext cx="3000000" cy="3000000"/>
        </p:xfrm>
        <a:graphic>
          <a:graphicData uri="http://schemas.openxmlformats.org/drawingml/2006/table">
            <a:tbl>
              <a:tblPr bandRow="1">
                <a:noFill/>
                <a:tableStyleId>{9F121CDE-9910-454E-A992-B3433B779C16}</a:tableStyleId>
              </a:tblPr>
              <a:tblGrid>
                <a:gridCol w="2388075"/>
                <a:gridCol w="813775"/>
                <a:gridCol w="1601350"/>
                <a:gridCol w="813775"/>
                <a:gridCol w="1684150"/>
              </a:tblGrid>
              <a:tr h="346400">
                <a:tc>
                  <a:txBody>
                    <a:bodyPr/>
                    <a:lstStyle/>
                    <a:p>
                      <a:pPr indent="0" lvl="0" marL="0" marR="0" rtl="0" algn="l">
                        <a:lnSpc>
                          <a:spcPct val="107000"/>
                        </a:lnSpc>
                        <a:spcBef>
                          <a:spcPts val="0"/>
                        </a:spcBef>
                        <a:spcAft>
                          <a:spcPts val="0"/>
                        </a:spcAft>
                        <a:buClr>
                          <a:srgbClr val="000000"/>
                        </a:buClr>
                        <a:buSzPts val="1200"/>
                        <a:buFont typeface="Arial"/>
                        <a:buNone/>
                      </a:pPr>
                      <a:r>
                        <a:rPr lang="en-US" sz="1200" u="none" cap="none" strike="noStrike"/>
                        <a:t> </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EXISTING SYSTEM</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gridSpan="2">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PROPOSED SYSTEM</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r>
              <a:tr h="346400">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Indicators</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Mean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Interpretation</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Mean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Interpretation</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6400">
                <a:tc>
                  <a:txBody>
                    <a:bodyPr/>
                    <a:lstStyle/>
                    <a:p>
                      <a:pPr indent="0" lvl="0" marL="0" marR="0" rtl="0" algn="l">
                        <a:lnSpc>
                          <a:spcPct val="107000"/>
                        </a:lnSpc>
                        <a:spcBef>
                          <a:spcPts val="0"/>
                        </a:spcBef>
                        <a:spcAft>
                          <a:spcPts val="0"/>
                        </a:spcAft>
                        <a:buClr>
                          <a:srgbClr val="000000"/>
                        </a:buClr>
                        <a:buSzPts val="1200"/>
                        <a:buFont typeface="Arial"/>
                        <a:buNone/>
                      </a:pPr>
                      <a:r>
                        <a:rPr lang="en-US" sz="1200" u="none" cap="none" strike="noStrike"/>
                        <a:t>Functional Stability</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2.52</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3.71</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Strongly 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6400">
                <a:tc>
                  <a:txBody>
                    <a:bodyPr/>
                    <a:lstStyle/>
                    <a:p>
                      <a:pPr indent="0" lvl="0" marL="0" marR="0" rtl="0" algn="l">
                        <a:lnSpc>
                          <a:spcPct val="107000"/>
                        </a:lnSpc>
                        <a:spcBef>
                          <a:spcPts val="0"/>
                        </a:spcBef>
                        <a:spcAft>
                          <a:spcPts val="0"/>
                        </a:spcAft>
                        <a:buClr>
                          <a:srgbClr val="000000"/>
                        </a:buClr>
                        <a:buSzPts val="1200"/>
                        <a:buFont typeface="Arial"/>
                        <a:buNone/>
                      </a:pPr>
                      <a:r>
                        <a:rPr lang="en-US" sz="1200" u="none" cap="none" strike="noStrike"/>
                        <a:t>Reliability</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2.42</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Disagree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3.69</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Strongly 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6400">
                <a:tc>
                  <a:txBody>
                    <a:bodyPr/>
                    <a:lstStyle/>
                    <a:p>
                      <a:pPr indent="0" lvl="0" marL="0" marR="0" rtl="0" algn="l">
                        <a:lnSpc>
                          <a:spcPct val="107000"/>
                        </a:lnSpc>
                        <a:spcBef>
                          <a:spcPts val="0"/>
                        </a:spcBef>
                        <a:spcAft>
                          <a:spcPts val="0"/>
                        </a:spcAft>
                        <a:buClr>
                          <a:srgbClr val="000000"/>
                        </a:buClr>
                        <a:buSzPts val="1200"/>
                        <a:buFont typeface="Arial"/>
                        <a:buNone/>
                      </a:pPr>
                      <a:r>
                        <a:rPr lang="en-US" sz="1200" u="none" cap="none" strike="noStrike"/>
                        <a:t>Usability</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2.52</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3.77</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Strongly 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6400">
                <a:tc>
                  <a:txBody>
                    <a:bodyPr/>
                    <a:lstStyle/>
                    <a:p>
                      <a:pPr indent="0" lvl="0" marL="0" marR="0" rtl="0" algn="l">
                        <a:lnSpc>
                          <a:spcPct val="107000"/>
                        </a:lnSpc>
                        <a:spcBef>
                          <a:spcPts val="0"/>
                        </a:spcBef>
                        <a:spcAft>
                          <a:spcPts val="0"/>
                        </a:spcAft>
                        <a:buClr>
                          <a:srgbClr val="000000"/>
                        </a:buClr>
                        <a:buSzPts val="1200"/>
                        <a:buFont typeface="Arial"/>
                        <a:buNone/>
                      </a:pPr>
                      <a:r>
                        <a:rPr lang="en-US" sz="1200" u="none" cap="none" strike="noStrike"/>
                        <a:t>Performance Efficiency</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2.48</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Disagree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3.70</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Strongly 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6400">
                <a:tc>
                  <a:txBody>
                    <a:bodyPr/>
                    <a:lstStyle/>
                    <a:p>
                      <a:pPr indent="0" lvl="0" marL="0" marR="0" rtl="0" algn="l">
                        <a:lnSpc>
                          <a:spcPct val="107000"/>
                        </a:lnSpc>
                        <a:spcBef>
                          <a:spcPts val="0"/>
                        </a:spcBef>
                        <a:spcAft>
                          <a:spcPts val="0"/>
                        </a:spcAft>
                        <a:buClr>
                          <a:srgbClr val="000000"/>
                        </a:buClr>
                        <a:buSzPts val="1200"/>
                        <a:buFont typeface="Arial"/>
                        <a:buNone/>
                      </a:pPr>
                      <a:r>
                        <a:rPr lang="en-US" sz="1200" u="none" cap="none" strike="noStrike"/>
                        <a:t>Security</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2.65</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3.77</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Strongly 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6400">
                <a:tc>
                  <a:txBody>
                    <a:bodyPr/>
                    <a:lstStyle/>
                    <a:p>
                      <a:pPr indent="0" lvl="0" marL="0" marR="0" rtl="0" algn="l">
                        <a:lnSpc>
                          <a:spcPct val="107000"/>
                        </a:lnSpc>
                        <a:spcBef>
                          <a:spcPts val="0"/>
                        </a:spcBef>
                        <a:spcAft>
                          <a:spcPts val="0"/>
                        </a:spcAft>
                        <a:buClr>
                          <a:srgbClr val="000000"/>
                        </a:buClr>
                        <a:buSzPts val="1200"/>
                        <a:buFont typeface="Arial"/>
                        <a:buNone/>
                      </a:pPr>
                      <a:r>
                        <a:rPr b="1" lang="en-US" sz="1200" u="none" cap="none" strike="noStrike"/>
                        <a:t>AVERAGE MEAN</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2.52</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Agree</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3.73</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Strongly Agree</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33"/>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657" name="Google Shape;657;p33"/>
          <p:cNvSpPr txBox="1"/>
          <p:nvPr/>
        </p:nvSpPr>
        <p:spPr>
          <a:xfrm>
            <a:off x="952500" y="1079499"/>
            <a:ext cx="6525175" cy="392003"/>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1662D"/>
                </a:solidFill>
                <a:latin typeface="Roboto"/>
                <a:ea typeface="Roboto"/>
                <a:cs typeface="Roboto"/>
                <a:sym typeface="Roboto"/>
              </a:rPr>
              <a:t>EVALUATION RESULTS SUMMARY</a:t>
            </a:r>
            <a:endParaRPr b="1" i="0" sz="1600" u="none" cap="none" strike="noStrike">
              <a:solidFill>
                <a:srgbClr val="F1662D"/>
              </a:solidFill>
              <a:latin typeface="Roboto"/>
              <a:ea typeface="Roboto"/>
              <a:cs typeface="Roboto"/>
              <a:sym typeface="Roboto"/>
            </a:endParaRPr>
          </a:p>
        </p:txBody>
      </p:sp>
      <p:sp>
        <p:nvSpPr>
          <p:cNvPr id="658" name="Google Shape;658;p33"/>
          <p:cNvSpPr txBox="1"/>
          <p:nvPr/>
        </p:nvSpPr>
        <p:spPr>
          <a:xfrm flipH="1">
            <a:off x="1089747" y="1471502"/>
            <a:ext cx="6964506" cy="2995723"/>
          </a:xfrm>
          <a:prstGeom prst="rect">
            <a:avLst/>
          </a:prstGeom>
          <a:noFill/>
          <a:ln>
            <a:noFill/>
          </a:ln>
        </p:spPr>
        <p:txBody>
          <a:bodyPr anchorCtr="0" anchor="t" bIns="91425" lIns="91425" spcFirstLastPara="1" rIns="91425" wrap="square" tIns="0">
            <a:no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272753"/>
                </a:solidFill>
                <a:latin typeface="Roboto"/>
                <a:ea typeface="Roboto"/>
                <a:cs typeface="Roboto"/>
                <a:sym typeface="Roboto"/>
              </a:rPr>
              <a:t>	For the summary result shown in table, the representation indicates that the proposed system impact has an average mean of 3.73, which corresponds to an interpretation level equivalent to “Strongly Agree”, specifying that the proposed system’s average mean (3.73) compared to the existing system’s average mean (2.52), with an interpretation level of “Agree”, which is shown in table. With a difference of (1.21) in the average means where in the proposed system resulted higher, this signifies that the proposed system has a greater impact and advantage to the users than the existing system in terms of functional stability, reliability, usability, performance efficiency and security.</a:t>
            </a:r>
            <a:endParaRPr b="1" i="1" sz="1400" u="none" cap="none" strike="noStrike">
              <a:solidFill>
                <a:srgbClr val="272753"/>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g11d801f9f5f_0_39"/>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664" name="Google Shape;664;g11d801f9f5f_0_39"/>
          <p:cNvSpPr txBox="1"/>
          <p:nvPr/>
        </p:nvSpPr>
        <p:spPr>
          <a:xfrm>
            <a:off x="952500" y="1079499"/>
            <a:ext cx="6525300" cy="392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1662D"/>
                </a:solidFill>
                <a:latin typeface="Roboto"/>
                <a:ea typeface="Roboto"/>
                <a:cs typeface="Roboto"/>
                <a:sym typeface="Roboto"/>
              </a:rPr>
              <a:t>DISCUSSION</a:t>
            </a:r>
            <a:endParaRPr b="1" i="0" sz="1600" u="none" cap="none" strike="noStrike">
              <a:solidFill>
                <a:srgbClr val="F1662D"/>
              </a:solidFill>
              <a:latin typeface="Roboto"/>
              <a:ea typeface="Roboto"/>
              <a:cs typeface="Roboto"/>
              <a:sym typeface="Roboto"/>
            </a:endParaRPr>
          </a:p>
        </p:txBody>
      </p:sp>
      <p:sp>
        <p:nvSpPr>
          <p:cNvPr id="665" name="Google Shape;665;g11d801f9f5f_0_39"/>
          <p:cNvSpPr txBox="1"/>
          <p:nvPr/>
        </p:nvSpPr>
        <p:spPr>
          <a:xfrm flipH="1">
            <a:off x="486225" y="1313100"/>
            <a:ext cx="7725300" cy="3392400"/>
          </a:xfrm>
          <a:prstGeom prst="rect">
            <a:avLst/>
          </a:prstGeom>
          <a:noFill/>
          <a:ln>
            <a:noFill/>
          </a:ln>
        </p:spPr>
        <p:txBody>
          <a:bodyPr anchorCtr="0" anchor="t" bIns="91425" lIns="91425" spcFirstLastPara="1" rIns="91425" wrap="square" tIns="0">
            <a:noAutofit/>
          </a:bodyPr>
          <a:lstStyle/>
          <a:p>
            <a:pPr indent="-304800" lvl="0" marL="800100" marR="0" rtl="0" algn="just">
              <a:lnSpc>
                <a:spcPct val="100000"/>
              </a:lnSpc>
              <a:spcBef>
                <a:spcPts val="0"/>
              </a:spcBef>
              <a:spcAft>
                <a:spcPts val="0"/>
              </a:spcAft>
              <a:buClr>
                <a:schemeClr val="dk1"/>
              </a:buClr>
              <a:buSzPts val="1200"/>
              <a:buFont typeface="Roboto"/>
              <a:buChar char="●"/>
            </a:pPr>
            <a:r>
              <a:rPr b="0" i="0" lang="en-US" sz="1400" u="none" cap="none" strike="noStrike">
                <a:solidFill>
                  <a:schemeClr val="dk1"/>
                </a:solidFill>
                <a:latin typeface="Roboto"/>
                <a:ea typeface="Roboto"/>
                <a:cs typeface="Roboto"/>
                <a:sym typeface="Roboto"/>
              </a:rPr>
              <a:t>The application offers a complaint report function through the use of the internet. </a:t>
            </a:r>
            <a:endParaRPr b="0" i="0" sz="1400" u="none" cap="none" strike="noStrike">
              <a:solidFill>
                <a:schemeClr val="dk1"/>
              </a:solidFill>
              <a:latin typeface="Roboto"/>
              <a:ea typeface="Roboto"/>
              <a:cs typeface="Roboto"/>
              <a:sym typeface="Roboto"/>
            </a:endParaRPr>
          </a:p>
          <a:p>
            <a:pPr indent="0" lvl="0" marL="914400" marR="0" rtl="0" algn="just">
              <a:lnSpc>
                <a:spcPct val="100000"/>
              </a:lnSpc>
              <a:spcBef>
                <a:spcPts val="1000"/>
              </a:spcBef>
              <a:spcAft>
                <a:spcPts val="100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p:txBody>
      </p:sp>
      <p:pic>
        <p:nvPicPr>
          <p:cNvPr id="666" name="Google Shape;666;g11d801f9f5f_0_39"/>
          <p:cNvPicPr preferRelativeResize="0"/>
          <p:nvPr/>
        </p:nvPicPr>
        <p:blipFill rotWithShape="1">
          <a:blip r:embed="rId3">
            <a:alphaModFix/>
          </a:blip>
          <a:srcRect b="0" l="0" r="0" t="4214"/>
          <a:stretch/>
        </p:blipFill>
        <p:spPr>
          <a:xfrm>
            <a:off x="3847398" y="1879337"/>
            <a:ext cx="1414118" cy="3085385"/>
          </a:xfrm>
          <a:prstGeom prst="rect">
            <a:avLst/>
          </a:prstGeom>
          <a:noFill/>
          <a:ln>
            <a:noFill/>
          </a:ln>
        </p:spPr>
      </p:pic>
      <p:pic>
        <p:nvPicPr>
          <p:cNvPr id="667" name="Google Shape;667;g11d801f9f5f_0_39"/>
          <p:cNvPicPr preferRelativeResize="0"/>
          <p:nvPr/>
        </p:nvPicPr>
        <p:blipFill rotWithShape="1">
          <a:blip r:embed="rId4">
            <a:alphaModFix/>
          </a:blip>
          <a:srcRect b="0" l="0" r="0" t="7123"/>
          <a:stretch/>
        </p:blipFill>
        <p:spPr>
          <a:xfrm>
            <a:off x="2289338" y="1879337"/>
            <a:ext cx="1414118" cy="2991713"/>
          </a:xfrm>
          <a:prstGeom prst="rect">
            <a:avLst/>
          </a:prstGeom>
          <a:noFill/>
          <a:ln>
            <a:noFill/>
          </a:ln>
        </p:spPr>
      </p:pic>
      <p:pic>
        <p:nvPicPr>
          <p:cNvPr id="668" name="Google Shape;668;g11d801f9f5f_0_39"/>
          <p:cNvPicPr preferRelativeResize="0"/>
          <p:nvPr/>
        </p:nvPicPr>
        <p:blipFill rotWithShape="1">
          <a:blip r:embed="rId5">
            <a:alphaModFix/>
          </a:blip>
          <a:srcRect b="0" l="0" r="0" t="7123"/>
          <a:stretch/>
        </p:blipFill>
        <p:spPr>
          <a:xfrm>
            <a:off x="5440550" y="1896000"/>
            <a:ext cx="1414100" cy="299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g11d801f9f5f_0_48"/>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674" name="Google Shape;674;g11d801f9f5f_0_48"/>
          <p:cNvSpPr txBox="1"/>
          <p:nvPr/>
        </p:nvSpPr>
        <p:spPr>
          <a:xfrm flipH="1">
            <a:off x="746525" y="674625"/>
            <a:ext cx="7515900" cy="1089000"/>
          </a:xfrm>
          <a:prstGeom prst="rect">
            <a:avLst/>
          </a:prstGeom>
          <a:noFill/>
          <a:ln>
            <a:noFill/>
          </a:ln>
        </p:spPr>
        <p:txBody>
          <a:bodyPr anchorCtr="0" anchor="t" bIns="91425" lIns="91425" spcFirstLastPara="1" rIns="91425" wrap="square" tIns="0">
            <a:noAutofit/>
          </a:bodyPr>
          <a:lstStyle/>
          <a:p>
            <a:pPr indent="0" lvl="0" marL="0" marR="0" rtl="0" algn="just">
              <a:lnSpc>
                <a:spcPct val="100000"/>
              </a:lnSpc>
              <a:spcBef>
                <a:spcPts val="0"/>
              </a:spcBef>
              <a:spcAft>
                <a:spcPts val="0"/>
              </a:spcAft>
              <a:buNone/>
            </a:pPr>
            <a:r>
              <a:t/>
            </a:r>
            <a:endParaRPr b="0" i="0" sz="1400" u="none" cap="none" strike="noStrike">
              <a:solidFill>
                <a:schemeClr val="dk1"/>
              </a:solidFill>
              <a:latin typeface="Roboto"/>
              <a:ea typeface="Roboto"/>
              <a:cs typeface="Roboto"/>
              <a:sym typeface="Roboto"/>
            </a:endParaRPr>
          </a:p>
          <a:p>
            <a:pPr indent="-304800" lvl="0" marL="800100" marR="0" rtl="0" algn="just">
              <a:lnSpc>
                <a:spcPct val="100000"/>
              </a:lnSpc>
              <a:spcBef>
                <a:spcPts val="1000"/>
              </a:spcBef>
              <a:spcAft>
                <a:spcPts val="0"/>
              </a:spcAft>
              <a:buClr>
                <a:schemeClr val="dk1"/>
              </a:buClr>
              <a:buSzPts val="1200"/>
              <a:buFont typeface="Roboto"/>
              <a:buChar char="●"/>
            </a:pPr>
            <a:r>
              <a:rPr b="0" i="0" lang="en-US" sz="1400" u="none" cap="none" strike="noStrike">
                <a:solidFill>
                  <a:schemeClr val="dk1"/>
                </a:solidFill>
                <a:latin typeface="Roboto"/>
                <a:ea typeface="Roboto"/>
                <a:cs typeface="Roboto"/>
                <a:sym typeface="Roboto"/>
              </a:rPr>
              <a:t>Through the use of the application, the database of the complaint reports will be organized as the application only focuses on submitting reports and also giving reliable information for better awareness of the people. </a:t>
            </a:r>
            <a:endParaRPr b="0" i="0" sz="1400" u="none" cap="none" strike="noStrike">
              <a:solidFill>
                <a:schemeClr val="dk1"/>
              </a:solidFill>
              <a:latin typeface="Roboto"/>
              <a:ea typeface="Roboto"/>
              <a:cs typeface="Roboto"/>
              <a:sym typeface="Roboto"/>
            </a:endParaRPr>
          </a:p>
          <a:p>
            <a:pPr indent="0" lvl="0" marL="0" marR="0" rtl="0" algn="just">
              <a:lnSpc>
                <a:spcPct val="100000"/>
              </a:lnSpc>
              <a:spcBef>
                <a:spcPts val="1000"/>
              </a:spcBef>
              <a:spcAft>
                <a:spcPts val="0"/>
              </a:spcAft>
              <a:buNone/>
            </a:pPr>
            <a:r>
              <a:t/>
            </a:r>
            <a:endParaRPr b="0" i="0" sz="1400" u="none" cap="none" strike="noStrike">
              <a:solidFill>
                <a:schemeClr val="dk1"/>
              </a:solidFill>
              <a:latin typeface="Roboto"/>
              <a:ea typeface="Roboto"/>
              <a:cs typeface="Roboto"/>
              <a:sym typeface="Roboto"/>
            </a:endParaRPr>
          </a:p>
        </p:txBody>
      </p:sp>
      <p:pic>
        <p:nvPicPr>
          <p:cNvPr id="675" name="Google Shape;675;g11d801f9f5f_0_48"/>
          <p:cNvPicPr preferRelativeResize="0"/>
          <p:nvPr/>
        </p:nvPicPr>
        <p:blipFill>
          <a:blip r:embed="rId3">
            <a:alphaModFix/>
          </a:blip>
          <a:stretch>
            <a:fillRect/>
          </a:stretch>
        </p:blipFill>
        <p:spPr>
          <a:xfrm>
            <a:off x="4364464" y="1839834"/>
            <a:ext cx="3327600" cy="1871766"/>
          </a:xfrm>
          <a:prstGeom prst="rect">
            <a:avLst/>
          </a:prstGeom>
          <a:noFill/>
          <a:ln>
            <a:noFill/>
          </a:ln>
        </p:spPr>
      </p:pic>
      <p:pic>
        <p:nvPicPr>
          <p:cNvPr id="676" name="Google Shape;676;g11d801f9f5f_0_48"/>
          <p:cNvPicPr preferRelativeResize="0"/>
          <p:nvPr/>
        </p:nvPicPr>
        <p:blipFill>
          <a:blip r:embed="rId4">
            <a:alphaModFix/>
          </a:blip>
          <a:stretch>
            <a:fillRect/>
          </a:stretch>
        </p:blipFill>
        <p:spPr>
          <a:xfrm>
            <a:off x="367475" y="1839825"/>
            <a:ext cx="3364800" cy="1892700"/>
          </a:xfrm>
          <a:prstGeom prst="rect">
            <a:avLst/>
          </a:prstGeom>
          <a:noFill/>
          <a:ln>
            <a:noFill/>
          </a:ln>
        </p:spPr>
      </p:pic>
      <p:pic>
        <p:nvPicPr>
          <p:cNvPr id="677" name="Google Shape;677;g11d801f9f5f_0_48"/>
          <p:cNvPicPr preferRelativeResize="0"/>
          <p:nvPr/>
        </p:nvPicPr>
        <p:blipFill>
          <a:blip r:embed="rId5">
            <a:alphaModFix/>
          </a:blip>
          <a:stretch>
            <a:fillRect/>
          </a:stretch>
        </p:blipFill>
        <p:spPr>
          <a:xfrm>
            <a:off x="999734" y="3052301"/>
            <a:ext cx="3364740" cy="1892651"/>
          </a:xfrm>
          <a:prstGeom prst="rect">
            <a:avLst/>
          </a:prstGeom>
          <a:noFill/>
          <a:ln>
            <a:noFill/>
          </a:ln>
        </p:spPr>
      </p:pic>
      <p:pic>
        <p:nvPicPr>
          <p:cNvPr id="678" name="Google Shape;678;g11d801f9f5f_0_48"/>
          <p:cNvPicPr preferRelativeResize="0"/>
          <p:nvPr/>
        </p:nvPicPr>
        <p:blipFill>
          <a:blip r:embed="rId6">
            <a:alphaModFix/>
          </a:blip>
          <a:stretch>
            <a:fillRect/>
          </a:stretch>
        </p:blipFill>
        <p:spPr>
          <a:xfrm>
            <a:off x="5390602" y="3052274"/>
            <a:ext cx="3364752" cy="18926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g11d801f9f5f_0_54"/>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684" name="Google Shape;684;g11d801f9f5f_0_54"/>
          <p:cNvSpPr txBox="1"/>
          <p:nvPr/>
        </p:nvSpPr>
        <p:spPr>
          <a:xfrm flipH="1">
            <a:off x="765450" y="754125"/>
            <a:ext cx="7515900" cy="1444200"/>
          </a:xfrm>
          <a:prstGeom prst="rect">
            <a:avLst/>
          </a:prstGeom>
          <a:noFill/>
          <a:ln>
            <a:noFill/>
          </a:ln>
        </p:spPr>
        <p:txBody>
          <a:bodyPr anchorCtr="0" anchor="t" bIns="91425" lIns="91425" spcFirstLastPara="1" rIns="91425" wrap="square" tIns="0">
            <a:noAutofit/>
          </a:bodyPr>
          <a:lstStyle/>
          <a:p>
            <a:pPr indent="0" lvl="0" marL="0" marR="0" rtl="0" algn="just">
              <a:lnSpc>
                <a:spcPct val="100000"/>
              </a:lnSpc>
              <a:spcBef>
                <a:spcPts val="1000"/>
              </a:spcBef>
              <a:spcAft>
                <a:spcPts val="0"/>
              </a:spcAft>
              <a:buNone/>
            </a:pPr>
            <a:r>
              <a:t/>
            </a:r>
            <a:endParaRPr b="0" i="0" sz="1400" u="none" cap="none" strike="noStrike">
              <a:solidFill>
                <a:schemeClr val="dk1"/>
              </a:solidFill>
              <a:latin typeface="Roboto"/>
              <a:ea typeface="Roboto"/>
              <a:cs typeface="Roboto"/>
              <a:sym typeface="Roboto"/>
            </a:endParaRPr>
          </a:p>
          <a:p>
            <a:pPr indent="-304800" lvl="0" marL="800100" marR="0" rtl="0" algn="just">
              <a:lnSpc>
                <a:spcPct val="100000"/>
              </a:lnSpc>
              <a:spcBef>
                <a:spcPts val="1000"/>
              </a:spcBef>
              <a:spcAft>
                <a:spcPts val="0"/>
              </a:spcAft>
              <a:buClr>
                <a:schemeClr val="dk1"/>
              </a:buClr>
              <a:buSzPts val="1200"/>
              <a:buFont typeface="Roboto"/>
              <a:buChar char="●"/>
            </a:pPr>
            <a:r>
              <a:rPr b="0" i="0" lang="en-US" sz="1400" u="none" cap="none" strike="noStrike">
                <a:solidFill>
                  <a:schemeClr val="dk1"/>
                </a:solidFill>
                <a:latin typeface="Roboto"/>
                <a:ea typeface="Roboto"/>
                <a:cs typeface="Roboto"/>
                <a:sym typeface="Roboto"/>
              </a:rPr>
              <a:t>One of the objectives of the study is to provide accurate information about the local authorities such as telephone numbers and locations.</a:t>
            </a:r>
            <a:endParaRPr b="0" i="0" sz="1400" u="none" cap="none" strike="noStrike">
              <a:solidFill>
                <a:schemeClr val="dk1"/>
              </a:solidFill>
              <a:latin typeface="Roboto"/>
              <a:ea typeface="Roboto"/>
              <a:cs typeface="Roboto"/>
              <a:sym typeface="Roboto"/>
            </a:endParaRPr>
          </a:p>
          <a:p>
            <a:pPr indent="-304800" lvl="0" marL="800100" rtl="0" algn="just">
              <a:spcBef>
                <a:spcPts val="1000"/>
              </a:spcBef>
              <a:spcAft>
                <a:spcPts val="0"/>
              </a:spcAft>
              <a:buClr>
                <a:schemeClr val="dk1"/>
              </a:buClr>
              <a:buSzPts val="1200"/>
              <a:buFont typeface="Roboto"/>
              <a:buChar char="●"/>
            </a:pPr>
            <a:r>
              <a:rPr lang="en-US">
                <a:solidFill>
                  <a:schemeClr val="dk1"/>
                </a:solidFill>
                <a:latin typeface="Roboto"/>
                <a:ea typeface="Roboto"/>
                <a:cs typeface="Roboto"/>
                <a:sym typeface="Roboto"/>
              </a:rPr>
              <a:t>Also, providing the information about the nearby facilities that could help for the betterment of a person’s well-being.</a:t>
            </a:r>
            <a:endParaRPr>
              <a:solidFill>
                <a:schemeClr val="dk1"/>
              </a:solidFill>
              <a:latin typeface="Roboto"/>
              <a:ea typeface="Roboto"/>
              <a:cs typeface="Roboto"/>
              <a:sym typeface="Roboto"/>
            </a:endParaRPr>
          </a:p>
          <a:p>
            <a:pPr indent="0" lvl="0" marL="0" marR="0" rtl="0" algn="just">
              <a:lnSpc>
                <a:spcPct val="100000"/>
              </a:lnSpc>
              <a:spcBef>
                <a:spcPts val="1000"/>
              </a:spcBef>
              <a:spcAft>
                <a:spcPts val="0"/>
              </a:spcAft>
              <a:buNone/>
            </a:pPr>
            <a:r>
              <a:t/>
            </a:r>
            <a:endParaRPr>
              <a:solidFill>
                <a:schemeClr val="dk1"/>
              </a:solidFill>
              <a:latin typeface="Roboto"/>
              <a:ea typeface="Roboto"/>
              <a:cs typeface="Roboto"/>
              <a:sym typeface="Roboto"/>
            </a:endParaRPr>
          </a:p>
          <a:p>
            <a:pPr indent="0" lvl="0" marL="914400" marR="0" rtl="0" algn="just">
              <a:lnSpc>
                <a:spcPct val="100000"/>
              </a:lnSpc>
              <a:spcBef>
                <a:spcPts val="1000"/>
              </a:spcBef>
              <a:spcAft>
                <a:spcPts val="100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p:txBody>
      </p:sp>
      <p:pic>
        <p:nvPicPr>
          <p:cNvPr id="685" name="Google Shape;685;g11d801f9f5f_0_54"/>
          <p:cNvPicPr preferRelativeResize="0"/>
          <p:nvPr/>
        </p:nvPicPr>
        <p:blipFill rotWithShape="1">
          <a:blip r:embed="rId3">
            <a:alphaModFix/>
          </a:blip>
          <a:srcRect b="0" l="0" r="0" t="6498"/>
          <a:stretch/>
        </p:blipFill>
        <p:spPr>
          <a:xfrm>
            <a:off x="1469775" y="2198325"/>
            <a:ext cx="1251824" cy="2666226"/>
          </a:xfrm>
          <a:prstGeom prst="rect">
            <a:avLst/>
          </a:prstGeom>
          <a:noFill/>
          <a:ln>
            <a:noFill/>
          </a:ln>
        </p:spPr>
      </p:pic>
      <p:pic>
        <p:nvPicPr>
          <p:cNvPr id="686" name="Google Shape;686;g11d801f9f5f_0_54"/>
          <p:cNvPicPr preferRelativeResize="0"/>
          <p:nvPr/>
        </p:nvPicPr>
        <p:blipFill rotWithShape="1">
          <a:blip r:embed="rId4">
            <a:alphaModFix/>
          </a:blip>
          <a:srcRect b="0" l="0" r="0" t="6498"/>
          <a:stretch/>
        </p:blipFill>
        <p:spPr>
          <a:xfrm>
            <a:off x="3184611" y="2198325"/>
            <a:ext cx="1251824" cy="2666226"/>
          </a:xfrm>
          <a:prstGeom prst="rect">
            <a:avLst/>
          </a:prstGeom>
          <a:noFill/>
          <a:ln>
            <a:noFill/>
          </a:ln>
        </p:spPr>
      </p:pic>
      <p:pic>
        <p:nvPicPr>
          <p:cNvPr id="687" name="Google Shape;687;g11d801f9f5f_0_54"/>
          <p:cNvPicPr preferRelativeResize="0"/>
          <p:nvPr/>
        </p:nvPicPr>
        <p:blipFill rotWithShape="1">
          <a:blip r:embed="rId5">
            <a:alphaModFix/>
          </a:blip>
          <a:srcRect b="0" l="0" r="0" t="6498"/>
          <a:stretch/>
        </p:blipFill>
        <p:spPr>
          <a:xfrm>
            <a:off x="4899426" y="2198325"/>
            <a:ext cx="1251824" cy="2666226"/>
          </a:xfrm>
          <a:prstGeom prst="rect">
            <a:avLst/>
          </a:prstGeom>
          <a:noFill/>
          <a:ln>
            <a:noFill/>
          </a:ln>
        </p:spPr>
      </p:pic>
      <p:pic>
        <p:nvPicPr>
          <p:cNvPr id="688" name="Google Shape;688;g11d801f9f5f_0_54"/>
          <p:cNvPicPr preferRelativeResize="0"/>
          <p:nvPr/>
        </p:nvPicPr>
        <p:blipFill rotWithShape="1">
          <a:blip r:embed="rId6">
            <a:alphaModFix/>
          </a:blip>
          <a:srcRect b="0" l="0" r="0" t="6498"/>
          <a:stretch/>
        </p:blipFill>
        <p:spPr>
          <a:xfrm>
            <a:off x="6557542" y="2198325"/>
            <a:ext cx="1251824" cy="26662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g11d801f9f5f_0_65"/>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694" name="Google Shape;694;g11d801f9f5f_0_65"/>
          <p:cNvSpPr txBox="1"/>
          <p:nvPr/>
        </p:nvSpPr>
        <p:spPr>
          <a:xfrm flipH="1">
            <a:off x="774925" y="762575"/>
            <a:ext cx="7515900" cy="1312800"/>
          </a:xfrm>
          <a:prstGeom prst="rect">
            <a:avLst/>
          </a:prstGeom>
          <a:noFill/>
          <a:ln>
            <a:noFill/>
          </a:ln>
        </p:spPr>
        <p:txBody>
          <a:bodyPr anchorCtr="0" anchor="t" bIns="91425" lIns="91425" spcFirstLastPara="1" rIns="91425" wrap="square" tIns="0">
            <a:noAutofit/>
          </a:bodyPr>
          <a:lstStyle/>
          <a:p>
            <a:pPr indent="0" lvl="0" marL="0" marR="0" rtl="0" algn="just">
              <a:lnSpc>
                <a:spcPct val="100000"/>
              </a:lnSpc>
              <a:spcBef>
                <a:spcPts val="1000"/>
              </a:spcBef>
              <a:spcAft>
                <a:spcPts val="0"/>
              </a:spcAft>
              <a:buNone/>
            </a:pPr>
            <a:r>
              <a:t/>
            </a:r>
            <a:endParaRPr b="0" i="0" sz="1400" u="none" cap="none" strike="noStrike">
              <a:solidFill>
                <a:schemeClr val="dk1"/>
              </a:solidFill>
              <a:latin typeface="Roboto"/>
              <a:ea typeface="Roboto"/>
              <a:cs typeface="Roboto"/>
              <a:sym typeface="Roboto"/>
            </a:endParaRPr>
          </a:p>
          <a:p>
            <a:pPr indent="-304800" lvl="0" marL="800100" marR="0" rtl="0" algn="just">
              <a:lnSpc>
                <a:spcPct val="100000"/>
              </a:lnSpc>
              <a:spcBef>
                <a:spcPts val="1000"/>
              </a:spcBef>
              <a:spcAft>
                <a:spcPts val="0"/>
              </a:spcAft>
              <a:buClr>
                <a:schemeClr val="dk1"/>
              </a:buClr>
              <a:buSzPts val="1200"/>
              <a:buFont typeface="Roboto"/>
              <a:buChar char="●"/>
            </a:pPr>
            <a:r>
              <a:rPr b="0" i="0" lang="en-US" sz="1400" u="none" cap="none" strike="noStrike">
                <a:solidFill>
                  <a:schemeClr val="dk1"/>
                </a:solidFill>
                <a:latin typeface="Roboto"/>
                <a:ea typeface="Roboto"/>
                <a:cs typeface="Roboto"/>
                <a:sym typeface="Roboto"/>
              </a:rPr>
              <a:t>An information board that also tackles on how to identify if a person is being abused and what are the ways to report the abuse and stop it. </a:t>
            </a:r>
            <a:endParaRPr b="0" i="0" sz="1400" u="none" cap="none" strike="noStrike">
              <a:solidFill>
                <a:schemeClr val="dk1"/>
              </a:solidFill>
              <a:latin typeface="Roboto"/>
              <a:ea typeface="Roboto"/>
              <a:cs typeface="Roboto"/>
              <a:sym typeface="Roboto"/>
            </a:endParaRPr>
          </a:p>
          <a:p>
            <a:pPr indent="-304800" lvl="0" marL="800100" marR="0" rtl="0" algn="just">
              <a:lnSpc>
                <a:spcPct val="100000"/>
              </a:lnSpc>
              <a:spcBef>
                <a:spcPts val="1000"/>
              </a:spcBef>
              <a:spcAft>
                <a:spcPts val="0"/>
              </a:spcAft>
              <a:buClr>
                <a:schemeClr val="dk1"/>
              </a:buClr>
              <a:buSzPts val="1200"/>
              <a:buFont typeface="Roboto"/>
              <a:buChar char="●"/>
            </a:pPr>
            <a:r>
              <a:rPr b="0" i="0" lang="en-US" sz="1400" u="none" cap="none" strike="noStrike">
                <a:solidFill>
                  <a:schemeClr val="dk1"/>
                </a:solidFill>
                <a:latin typeface="Roboto"/>
                <a:ea typeface="Roboto"/>
                <a:cs typeface="Roboto"/>
                <a:sym typeface="Roboto"/>
              </a:rPr>
              <a:t>All of these are utilized in one application that will give benefit to the users.</a:t>
            </a:r>
            <a:endParaRPr b="0" i="0" sz="1400" u="none" cap="none" strike="noStrike">
              <a:solidFill>
                <a:schemeClr val="dk1"/>
              </a:solidFill>
              <a:latin typeface="Roboto"/>
              <a:ea typeface="Roboto"/>
              <a:cs typeface="Roboto"/>
              <a:sym typeface="Roboto"/>
            </a:endParaRPr>
          </a:p>
          <a:p>
            <a:pPr indent="0" lvl="0" marL="914400" marR="0" rtl="0" algn="just">
              <a:lnSpc>
                <a:spcPct val="100000"/>
              </a:lnSpc>
              <a:spcBef>
                <a:spcPts val="1000"/>
              </a:spcBef>
              <a:spcAft>
                <a:spcPts val="100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p:txBody>
      </p:sp>
      <p:pic>
        <p:nvPicPr>
          <p:cNvPr id="695" name="Google Shape;695;g11d801f9f5f_0_65"/>
          <p:cNvPicPr preferRelativeResize="0"/>
          <p:nvPr/>
        </p:nvPicPr>
        <p:blipFill rotWithShape="1">
          <a:blip r:embed="rId3">
            <a:alphaModFix/>
          </a:blip>
          <a:srcRect b="0" l="0" r="0" t="6585"/>
          <a:stretch/>
        </p:blipFill>
        <p:spPr>
          <a:xfrm>
            <a:off x="2770545" y="1972075"/>
            <a:ext cx="1404689" cy="2988929"/>
          </a:xfrm>
          <a:prstGeom prst="rect">
            <a:avLst/>
          </a:prstGeom>
          <a:noFill/>
          <a:ln>
            <a:noFill/>
          </a:ln>
        </p:spPr>
      </p:pic>
      <p:pic>
        <p:nvPicPr>
          <p:cNvPr id="696" name="Google Shape;696;g11d801f9f5f_0_65"/>
          <p:cNvPicPr preferRelativeResize="0"/>
          <p:nvPr/>
        </p:nvPicPr>
        <p:blipFill rotWithShape="1">
          <a:blip r:embed="rId4">
            <a:alphaModFix/>
          </a:blip>
          <a:srcRect b="0" l="0" r="0" t="4689"/>
          <a:stretch/>
        </p:blipFill>
        <p:spPr>
          <a:xfrm>
            <a:off x="1165200" y="1972075"/>
            <a:ext cx="1404689" cy="3049424"/>
          </a:xfrm>
          <a:prstGeom prst="rect">
            <a:avLst/>
          </a:prstGeom>
          <a:noFill/>
          <a:ln>
            <a:noFill/>
          </a:ln>
        </p:spPr>
      </p:pic>
      <p:pic>
        <p:nvPicPr>
          <p:cNvPr id="697" name="Google Shape;697;g11d801f9f5f_0_65"/>
          <p:cNvPicPr preferRelativeResize="0"/>
          <p:nvPr/>
        </p:nvPicPr>
        <p:blipFill rotWithShape="1">
          <a:blip r:embed="rId5">
            <a:alphaModFix/>
          </a:blip>
          <a:srcRect b="0" l="0" r="0" t="6585"/>
          <a:stretch/>
        </p:blipFill>
        <p:spPr>
          <a:xfrm>
            <a:off x="6198761" y="1972075"/>
            <a:ext cx="1404689" cy="2988929"/>
          </a:xfrm>
          <a:prstGeom prst="rect">
            <a:avLst/>
          </a:prstGeom>
          <a:noFill/>
          <a:ln>
            <a:noFill/>
          </a:ln>
        </p:spPr>
      </p:pic>
      <p:pic>
        <p:nvPicPr>
          <p:cNvPr id="698" name="Google Shape;698;g11d801f9f5f_0_65"/>
          <p:cNvPicPr preferRelativeResize="0"/>
          <p:nvPr/>
        </p:nvPicPr>
        <p:blipFill rotWithShape="1">
          <a:blip r:embed="rId6">
            <a:alphaModFix/>
          </a:blip>
          <a:srcRect b="0" l="0" r="0" t="4689"/>
          <a:stretch/>
        </p:blipFill>
        <p:spPr>
          <a:xfrm>
            <a:off x="4484641" y="1972075"/>
            <a:ext cx="1404689" cy="30494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4"/>
          <p:cNvSpPr txBox="1"/>
          <p:nvPr>
            <p:ph type="ctrTitle"/>
          </p:nvPr>
        </p:nvSpPr>
        <p:spPr>
          <a:xfrm>
            <a:off x="508673" y="1276335"/>
            <a:ext cx="4861817" cy="1955077"/>
          </a:xfrm>
          <a:prstGeom prst="rect">
            <a:avLst/>
          </a:prstGeom>
          <a:noFill/>
          <a:ln>
            <a:noFill/>
          </a:ln>
        </p:spPr>
        <p:txBody>
          <a:bodyPr anchorCtr="0" anchor="b" bIns="91425" lIns="91425" spcFirstLastPara="1" rIns="91425" wrap="square" tIns="0">
            <a:noAutofit/>
          </a:bodyPr>
          <a:lstStyle/>
          <a:p>
            <a:pPr indent="0" lvl="0" marL="0" rtl="0" algn="ctr">
              <a:lnSpc>
                <a:spcPct val="90000"/>
              </a:lnSpc>
              <a:spcBef>
                <a:spcPts val="0"/>
              </a:spcBef>
              <a:spcAft>
                <a:spcPts val="0"/>
              </a:spcAft>
              <a:buSzPts val="8300"/>
              <a:buNone/>
            </a:pPr>
            <a:r>
              <a:rPr lang="en-US" sz="4800"/>
              <a:t>CONCLUSION </a:t>
            </a:r>
            <a:r>
              <a:rPr lang="en-US" sz="4800">
                <a:solidFill>
                  <a:srgbClr val="8680BC"/>
                </a:solidFill>
              </a:rPr>
              <a:t>and</a:t>
            </a:r>
            <a:r>
              <a:rPr lang="en-US" sz="4800">
                <a:solidFill>
                  <a:schemeClr val="dk1"/>
                </a:solidFill>
              </a:rPr>
              <a:t> RECOMMENDATION</a:t>
            </a:r>
            <a:endParaRPr sz="4800">
              <a:solidFill>
                <a:schemeClr val="dk1"/>
              </a:solidFill>
            </a:endParaRPr>
          </a:p>
        </p:txBody>
      </p:sp>
      <p:grpSp>
        <p:nvGrpSpPr>
          <p:cNvPr id="704" name="Google Shape;704;p34"/>
          <p:cNvGrpSpPr/>
          <p:nvPr/>
        </p:nvGrpSpPr>
        <p:grpSpPr>
          <a:xfrm>
            <a:off x="4670800" y="973795"/>
            <a:ext cx="3964527" cy="3747518"/>
            <a:chOff x="4756525" y="859495"/>
            <a:chExt cx="3964527" cy="3747518"/>
          </a:xfrm>
        </p:grpSpPr>
        <p:grpSp>
          <p:nvGrpSpPr>
            <p:cNvPr id="705" name="Google Shape;705;p34"/>
            <p:cNvGrpSpPr/>
            <p:nvPr/>
          </p:nvGrpSpPr>
          <p:grpSpPr>
            <a:xfrm>
              <a:off x="5344840" y="859495"/>
              <a:ext cx="3376212" cy="3051347"/>
              <a:chOff x="4768485" y="419202"/>
              <a:chExt cx="4065766" cy="3674551"/>
            </a:xfrm>
          </p:grpSpPr>
          <p:sp>
            <p:nvSpPr>
              <p:cNvPr id="706" name="Google Shape;706;p34"/>
              <p:cNvSpPr/>
              <p:nvPr/>
            </p:nvSpPr>
            <p:spPr>
              <a:xfrm>
                <a:off x="7320113" y="1078146"/>
                <a:ext cx="1469795" cy="2206169"/>
              </a:xfrm>
              <a:custGeom>
                <a:rect b="b" l="l" r="r" t="t"/>
                <a:pathLst>
                  <a:path extrusionOk="0" h="51543" w="34339">
                    <a:moveTo>
                      <a:pt x="1" y="1"/>
                    </a:moveTo>
                    <a:cubicBezTo>
                      <a:pt x="1" y="1"/>
                      <a:pt x="60" y="36"/>
                      <a:pt x="156" y="84"/>
                    </a:cubicBezTo>
                    <a:lnTo>
                      <a:pt x="608" y="334"/>
                    </a:lnTo>
                    <a:cubicBezTo>
                      <a:pt x="799" y="441"/>
                      <a:pt x="1061" y="548"/>
                      <a:pt x="1346" y="727"/>
                    </a:cubicBezTo>
                    <a:lnTo>
                      <a:pt x="2335" y="1310"/>
                    </a:lnTo>
                    <a:cubicBezTo>
                      <a:pt x="7514" y="4477"/>
                      <a:pt x="11645" y="9109"/>
                      <a:pt x="14229" y="14610"/>
                    </a:cubicBezTo>
                    <a:cubicBezTo>
                      <a:pt x="15122" y="16538"/>
                      <a:pt x="15801" y="18562"/>
                      <a:pt x="16265" y="20634"/>
                    </a:cubicBezTo>
                    <a:cubicBezTo>
                      <a:pt x="16515" y="21729"/>
                      <a:pt x="16705" y="22837"/>
                      <a:pt x="16824" y="23956"/>
                    </a:cubicBezTo>
                    <a:cubicBezTo>
                      <a:pt x="16955" y="25111"/>
                      <a:pt x="17015" y="26266"/>
                      <a:pt x="17015" y="27433"/>
                    </a:cubicBezTo>
                    <a:cubicBezTo>
                      <a:pt x="17015" y="30945"/>
                      <a:pt x="16420" y="34421"/>
                      <a:pt x="15241" y="37731"/>
                    </a:cubicBezTo>
                    <a:lnTo>
                      <a:pt x="15229" y="37779"/>
                    </a:lnTo>
                    <a:lnTo>
                      <a:pt x="15265" y="37803"/>
                    </a:lnTo>
                    <a:lnTo>
                      <a:pt x="28957" y="47685"/>
                    </a:lnTo>
                    <a:lnTo>
                      <a:pt x="32910" y="50531"/>
                    </a:lnTo>
                    <a:cubicBezTo>
                      <a:pt x="33374" y="50864"/>
                      <a:pt x="33731" y="51114"/>
                      <a:pt x="33969" y="51293"/>
                    </a:cubicBezTo>
                    <a:lnTo>
                      <a:pt x="34243" y="51483"/>
                    </a:lnTo>
                    <a:lnTo>
                      <a:pt x="34339" y="51543"/>
                    </a:lnTo>
                    <a:lnTo>
                      <a:pt x="34255" y="51471"/>
                    </a:lnTo>
                    <a:lnTo>
                      <a:pt x="33981" y="51281"/>
                    </a:lnTo>
                    <a:lnTo>
                      <a:pt x="32934" y="50507"/>
                    </a:lnTo>
                    <a:lnTo>
                      <a:pt x="28993" y="47626"/>
                    </a:lnTo>
                    <a:lnTo>
                      <a:pt x="15360" y="37734"/>
                    </a:lnTo>
                    <a:lnTo>
                      <a:pt x="15360" y="37734"/>
                    </a:lnTo>
                    <a:cubicBezTo>
                      <a:pt x="16531" y="34434"/>
                      <a:pt x="17134" y="30945"/>
                      <a:pt x="17134" y="27421"/>
                    </a:cubicBezTo>
                    <a:cubicBezTo>
                      <a:pt x="17146" y="26266"/>
                      <a:pt x="17074" y="25099"/>
                      <a:pt x="16955" y="23944"/>
                    </a:cubicBezTo>
                    <a:cubicBezTo>
                      <a:pt x="16824" y="22825"/>
                      <a:pt x="16634" y="21706"/>
                      <a:pt x="16384" y="20598"/>
                    </a:cubicBezTo>
                    <a:cubicBezTo>
                      <a:pt x="15920" y="18515"/>
                      <a:pt x="15241" y="16491"/>
                      <a:pt x="14336" y="14550"/>
                    </a:cubicBezTo>
                    <a:cubicBezTo>
                      <a:pt x="11752" y="9037"/>
                      <a:pt x="7585" y="4406"/>
                      <a:pt x="2370" y="1251"/>
                    </a:cubicBezTo>
                    <a:lnTo>
                      <a:pt x="1370" y="691"/>
                    </a:lnTo>
                    <a:cubicBezTo>
                      <a:pt x="1084" y="524"/>
                      <a:pt x="822" y="405"/>
                      <a:pt x="632" y="298"/>
                    </a:cubicBezTo>
                    <a:lnTo>
                      <a:pt x="168" y="72"/>
                    </a:lnTo>
                    <a:cubicBezTo>
                      <a:pt x="61" y="24"/>
                      <a:pt x="1"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34"/>
              <p:cNvSpPr/>
              <p:nvPr/>
            </p:nvSpPr>
            <p:spPr>
              <a:xfrm>
                <a:off x="7701312" y="813156"/>
                <a:ext cx="796084" cy="2030850"/>
              </a:xfrm>
              <a:custGeom>
                <a:rect b="b" l="l" r="r" t="t"/>
                <a:pathLst>
                  <a:path extrusionOk="0" h="47447" w="18599">
                    <a:moveTo>
                      <a:pt x="1" y="0"/>
                    </a:moveTo>
                    <a:cubicBezTo>
                      <a:pt x="1" y="0"/>
                      <a:pt x="49" y="24"/>
                      <a:pt x="132" y="72"/>
                    </a:cubicBezTo>
                    <a:lnTo>
                      <a:pt x="501" y="250"/>
                    </a:lnTo>
                    <a:lnTo>
                      <a:pt x="1108" y="548"/>
                    </a:lnTo>
                    <a:cubicBezTo>
                      <a:pt x="1346" y="655"/>
                      <a:pt x="1608" y="822"/>
                      <a:pt x="1918" y="989"/>
                    </a:cubicBezTo>
                    <a:cubicBezTo>
                      <a:pt x="3620" y="1941"/>
                      <a:pt x="5216" y="3060"/>
                      <a:pt x="6680" y="4346"/>
                    </a:cubicBezTo>
                    <a:cubicBezTo>
                      <a:pt x="7692" y="5239"/>
                      <a:pt x="8645" y="6192"/>
                      <a:pt x="9538" y="7204"/>
                    </a:cubicBezTo>
                    <a:cubicBezTo>
                      <a:pt x="10538" y="8370"/>
                      <a:pt x="11467" y="9609"/>
                      <a:pt x="12312" y="10906"/>
                    </a:cubicBezTo>
                    <a:cubicBezTo>
                      <a:pt x="14229" y="13883"/>
                      <a:pt x="15681" y="17133"/>
                      <a:pt x="16646" y="20551"/>
                    </a:cubicBezTo>
                    <a:cubicBezTo>
                      <a:pt x="17598" y="23968"/>
                      <a:pt x="18170" y="27480"/>
                      <a:pt x="18325" y="31016"/>
                    </a:cubicBezTo>
                    <a:cubicBezTo>
                      <a:pt x="18479" y="33909"/>
                      <a:pt x="18420" y="36803"/>
                      <a:pt x="18134" y="39684"/>
                    </a:cubicBezTo>
                    <a:cubicBezTo>
                      <a:pt x="17944" y="41625"/>
                      <a:pt x="17574" y="43553"/>
                      <a:pt x="17003" y="45435"/>
                    </a:cubicBezTo>
                    <a:cubicBezTo>
                      <a:pt x="16801" y="46089"/>
                      <a:pt x="16610" y="46589"/>
                      <a:pt x="16479" y="46935"/>
                    </a:cubicBezTo>
                    <a:lnTo>
                      <a:pt x="16324" y="47316"/>
                    </a:lnTo>
                    <a:lnTo>
                      <a:pt x="16277" y="47447"/>
                    </a:lnTo>
                    <a:cubicBezTo>
                      <a:pt x="16277" y="47447"/>
                      <a:pt x="16300" y="47411"/>
                      <a:pt x="16336" y="47316"/>
                    </a:cubicBezTo>
                    <a:lnTo>
                      <a:pt x="16515" y="46935"/>
                    </a:lnTo>
                    <a:cubicBezTo>
                      <a:pt x="16646" y="46589"/>
                      <a:pt x="16848" y="46089"/>
                      <a:pt x="17051" y="45435"/>
                    </a:cubicBezTo>
                    <a:cubicBezTo>
                      <a:pt x="17634" y="43565"/>
                      <a:pt x="18027" y="41648"/>
                      <a:pt x="18217" y="39696"/>
                    </a:cubicBezTo>
                    <a:cubicBezTo>
                      <a:pt x="18515" y="36814"/>
                      <a:pt x="18598" y="33909"/>
                      <a:pt x="18455" y="31016"/>
                    </a:cubicBezTo>
                    <a:cubicBezTo>
                      <a:pt x="18301" y="27468"/>
                      <a:pt x="17729" y="23944"/>
                      <a:pt x="16765" y="20527"/>
                    </a:cubicBezTo>
                    <a:cubicBezTo>
                      <a:pt x="15812" y="17098"/>
                      <a:pt x="14348" y="13835"/>
                      <a:pt x="12419" y="10847"/>
                    </a:cubicBezTo>
                    <a:cubicBezTo>
                      <a:pt x="11574" y="9549"/>
                      <a:pt x="10633" y="8311"/>
                      <a:pt x="9609" y="7144"/>
                    </a:cubicBezTo>
                    <a:cubicBezTo>
                      <a:pt x="8716" y="6120"/>
                      <a:pt x="7764" y="5168"/>
                      <a:pt x="6740" y="4287"/>
                    </a:cubicBezTo>
                    <a:cubicBezTo>
                      <a:pt x="5263" y="3001"/>
                      <a:pt x="3644" y="1882"/>
                      <a:pt x="1930" y="941"/>
                    </a:cubicBezTo>
                    <a:cubicBezTo>
                      <a:pt x="1632" y="786"/>
                      <a:pt x="1358" y="631"/>
                      <a:pt x="1120" y="512"/>
                    </a:cubicBezTo>
                    <a:lnTo>
                      <a:pt x="513" y="227"/>
                    </a:lnTo>
                    <a:lnTo>
                      <a:pt x="132" y="6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34"/>
              <p:cNvSpPr/>
              <p:nvPr/>
            </p:nvSpPr>
            <p:spPr>
              <a:xfrm>
                <a:off x="6215808" y="419202"/>
                <a:ext cx="1178781" cy="369514"/>
              </a:xfrm>
              <a:custGeom>
                <a:rect b="b" l="l" r="r" t="t"/>
                <a:pathLst>
                  <a:path extrusionOk="0" h="8633" w="27540">
                    <a:moveTo>
                      <a:pt x="27539" y="1"/>
                    </a:moveTo>
                    <a:cubicBezTo>
                      <a:pt x="27527" y="13"/>
                      <a:pt x="27515" y="13"/>
                      <a:pt x="27515" y="25"/>
                    </a:cubicBezTo>
                    <a:lnTo>
                      <a:pt x="27515" y="25"/>
                    </a:lnTo>
                    <a:cubicBezTo>
                      <a:pt x="27531" y="9"/>
                      <a:pt x="27539" y="1"/>
                      <a:pt x="27539" y="1"/>
                    </a:cubicBezTo>
                    <a:close/>
                    <a:moveTo>
                      <a:pt x="27515" y="25"/>
                    </a:moveTo>
                    <a:cubicBezTo>
                      <a:pt x="27512" y="28"/>
                      <a:pt x="27508" y="32"/>
                      <a:pt x="27504" y="37"/>
                    </a:cubicBezTo>
                    <a:lnTo>
                      <a:pt x="27432" y="156"/>
                    </a:lnTo>
                    <a:lnTo>
                      <a:pt x="27146" y="596"/>
                    </a:lnTo>
                    <a:lnTo>
                      <a:pt x="26063" y="2287"/>
                    </a:lnTo>
                    <a:cubicBezTo>
                      <a:pt x="25162" y="3744"/>
                      <a:pt x="23872" y="5804"/>
                      <a:pt x="22358" y="8206"/>
                    </a:cubicBezTo>
                    <a:lnTo>
                      <a:pt x="22358" y="8206"/>
                    </a:lnTo>
                    <a:cubicBezTo>
                      <a:pt x="20286" y="7652"/>
                      <a:pt x="18168" y="7250"/>
                      <a:pt x="16038" y="7026"/>
                    </a:cubicBezTo>
                    <a:cubicBezTo>
                      <a:pt x="14624" y="6881"/>
                      <a:pt x="13204" y="6807"/>
                      <a:pt x="11783" y="6807"/>
                    </a:cubicBezTo>
                    <a:cubicBezTo>
                      <a:pt x="11098" y="6807"/>
                      <a:pt x="10413" y="6824"/>
                      <a:pt x="9727" y="6859"/>
                    </a:cubicBezTo>
                    <a:cubicBezTo>
                      <a:pt x="8001" y="6954"/>
                      <a:pt x="6298" y="7156"/>
                      <a:pt x="4596" y="7478"/>
                    </a:cubicBezTo>
                    <a:lnTo>
                      <a:pt x="4072" y="7573"/>
                    </a:lnTo>
                    <a:lnTo>
                      <a:pt x="3572" y="7680"/>
                    </a:lnTo>
                    <a:lnTo>
                      <a:pt x="2667" y="7883"/>
                    </a:lnTo>
                    <a:cubicBezTo>
                      <a:pt x="2096" y="8026"/>
                      <a:pt x="1607" y="8145"/>
                      <a:pt x="1215" y="8264"/>
                    </a:cubicBezTo>
                    <a:lnTo>
                      <a:pt x="310" y="8538"/>
                    </a:lnTo>
                    <a:lnTo>
                      <a:pt x="72" y="8609"/>
                    </a:lnTo>
                    <a:cubicBezTo>
                      <a:pt x="48" y="8621"/>
                      <a:pt x="24" y="8621"/>
                      <a:pt x="0" y="8633"/>
                    </a:cubicBezTo>
                    <a:cubicBezTo>
                      <a:pt x="24" y="8633"/>
                      <a:pt x="60" y="8633"/>
                      <a:pt x="83" y="8621"/>
                    </a:cubicBezTo>
                    <a:lnTo>
                      <a:pt x="322" y="8561"/>
                    </a:lnTo>
                    <a:lnTo>
                      <a:pt x="1226" y="8299"/>
                    </a:lnTo>
                    <a:cubicBezTo>
                      <a:pt x="1619" y="8192"/>
                      <a:pt x="2107" y="8085"/>
                      <a:pt x="2679" y="7942"/>
                    </a:cubicBezTo>
                    <a:lnTo>
                      <a:pt x="3596" y="7740"/>
                    </a:lnTo>
                    <a:lnTo>
                      <a:pt x="4084" y="7633"/>
                    </a:lnTo>
                    <a:lnTo>
                      <a:pt x="4620" y="7549"/>
                    </a:lnTo>
                    <a:cubicBezTo>
                      <a:pt x="6310" y="7240"/>
                      <a:pt x="8013" y="7037"/>
                      <a:pt x="9727" y="6954"/>
                    </a:cubicBezTo>
                    <a:cubicBezTo>
                      <a:pt x="10405" y="6920"/>
                      <a:pt x="11081" y="6902"/>
                      <a:pt x="11756" y="6902"/>
                    </a:cubicBezTo>
                    <a:cubicBezTo>
                      <a:pt x="13182" y="6902"/>
                      <a:pt x="14604" y="6979"/>
                      <a:pt x="16026" y="7133"/>
                    </a:cubicBezTo>
                    <a:cubicBezTo>
                      <a:pt x="18169" y="7347"/>
                      <a:pt x="20288" y="7752"/>
                      <a:pt x="22372" y="8311"/>
                    </a:cubicBezTo>
                    <a:lnTo>
                      <a:pt x="22408" y="8311"/>
                    </a:lnTo>
                    <a:lnTo>
                      <a:pt x="22431" y="8276"/>
                    </a:lnTo>
                    <a:cubicBezTo>
                      <a:pt x="23932" y="5847"/>
                      <a:pt x="25218" y="3763"/>
                      <a:pt x="26122" y="2311"/>
                    </a:cubicBezTo>
                    <a:cubicBezTo>
                      <a:pt x="26563" y="1572"/>
                      <a:pt x="26920" y="1001"/>
                      <a:pt x="27170" y="596"/>
                    </a:cubicBezTo>
                    <a:lnTo>
                      <a:pt x="27444" y="144"/>
                    </a:lnTo>
                    <a:lnTo>
                      <a:pt x="27515" y="25"/>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34"/>
              <p:cNvSpPr/>
              <p:nvPr/>
            </p:nvSpPr>
            <p:spPr>
              <a:xfrm>
                <a:off x="4990673" y="808576"/>
                <a:ext cx="629411" cy="878607"/>
              </a:xfrm>
              <a:custGeom>
                <a:rect b="b" l="l" r="r" t="t"/>
                <a:pathLst>
                  <a:path extrusionOk="0" h="20527" w="14705">
                    <a:moveTo>
                      <a:pt x="14705" y="0"/>
                    </a:moveTo>
                    <a:lnTo>
                      <a:pt x="14705" y="0"/>
                    </a:lnTo>
                    <a:cubicBezTo>
                      <a:pt x="14705" y="0"/>
                      <a:pt x="14681" y="0"/>
                      <a:pt x="14645" y="36"/>
                    </a:cubicBezTo>
                    <a:lnTo>
                      <a:pt x="14490" y="143"/>
                    </a:lnTo>
                    <a:lnTo>
                      <a:pt x="13871" y="584"/>
                    </a:lnTo>
                    <a:cubicBezTo>
                      <a:pt x="13609" y="774"/>
                      <a:pt x="13276" y="1000"/>
                      <a:pt x="12919" y="1298"/>
                    </a:cubicBezTo>
                    <a:lnTo>
                      <a:pt x="12335" y="1739"/>
                    </a:lnTo>
                    <a:lnTo>
                      <a:pt x="12014" y="1989"/>
                    </a:lnTo>
                    <a:lnTo>
                      <a:pt x="11680" y="2274"/>
                    </a:lnTo>
                    <a:cubicBezTo>
                      <a:pt x="11240" y="2643"/>
                      <a:pt x="10740" y="3048"/>
                      <a:pt x="10240" y="3524"/>
                    </a:cubicBezTo>
                    <a:cubicBezTo>
                      <a:pt x="9990" y="3763"/>
                      <a:pt x="9728" y="3989"/>
                      <a:pt x="9466" y="4251"/>
                    </a:cubicBezTo>
                    <a:lnTo>
                      <a:pt x="8656" y="5048"/>
                    </a:lnTo>
                    <a:cubicBezTo>
                      <a:pt x="7489" y="6251"/>
                      <a:pt x="6406" y="7525"/>
                      <a:pt x="5406" y="8870"/>
                    </a:cubicBezTo>
                    <a:cubicBezTo>
                      <a:pt x="4430" y="10240"/>
                      <a:pt x="3549" y="11668"/>
                      <a:pt x="2775" y="13157"/>
                    </a:cubicBezTo>
                    <a:lnTo>
                      <a:pt x="2263" y="14169"/>
                    </a:lnTo>
                    <a:cubicBezTo>
                      <a:pt x="2108" y="14490"/>
                      <a:pt x="1965" y="14835"/>
                      <a:pt x="1822" y="15145"/>
                    </a:cubicBezTo>
                    <a:cubicBezTo>
                      <a:pt x="1536" y="15764"/>
                      <a:pt x="1322" y="16371"/>
                      <a:pt x="1108" y="16907"/>
                    </a:cubicBezTo>
                    <a:cubicBezTo>
                      <a:pt x="1060" y="17050"/>
                      <a:pt x="1001" y="17181"/>
                      <a:pt x="953" y="17312"/>
                    </a:cubicBezTo>
                    <a:cubicBezTo>
                      <a:pt x="905" y="17443"/>
                      <a:pt x="870" y="17574"/>
                      <a:pt x="822" y="17693"/>
                    </a:cubicBezTo>
                    <a:cubicBezTo>
                      <a:pt x="751" y="17943"/>
                      <a:pt x="667" y="18181"/>
                      <a:pt x="596" y="18395"/>
                    </a:cubicBezTo>
                    <a:cubicBezTo>
                      <a:pt x="441" y="18848"/>
                      <a:pt x="346" y="19229"/>
                      <a:pt x="250" y="19538"/>
                    </a:cubicBezTo>
                    <a:cubicBezTo>
                      <a:pt x="167" y="19860"/>
                      <a:pt x="108" y="20098"/>
                      <a:pt x="60" y="20265"/>
                    </a:cubicBezTo>
                    <a:cubicBezTo>
                      <a:pt x="36" y="20348"/>
                      <a:pt x="24" y="20407"/>
                      <a:pt x="12" y="20455"/>
                    </a:cubicBezTo>
                    <a:lnTo>
                      <a:pt x="0" y="20527"/>
                    </a:lnTo>
                    <a:cubicBezTo>
                      <a:pt x="12" y="20503"/>
                      <a:pt x="24" y="20479"/>
                      <a:pt x="24" y="20455"/>
                    </a:cubicBezTo>
                    <a:lnTo>
                      <a:pt x="84" y="20277"/>
                    </a:lnTo>
                    <a:cubicBezTo>
                      <a:pt x="143" y="20098"/>
                      <a:pt x="215" y="19860"/>
                      <a:pt x="310" y="19550"/>
                    </a:cubicBezTo>
                    <a:cubicBezTo>
                      <a:pt x="405" y="19241"/>
                      <a:pt x="512" y="18860"/>
                      <a:pt x="667" y="18419"/>
                    </a:cubicBezTo>
                    <a:lnTo>
                      <a:pt x="905" y="17717"/>
                    </a:lnTo>
                    <a:cubicBezTo>
                      <a:pt x="953" y="17598"/>
                      <a:pt x="989" y="17467"/>
                      <a:pt x="1036" y="17336"/>
                    </a:cubicBezTo>
                    <a:lnTo>
                      <a:pt x="1191" y="16931"/>
                    </a:lnTo>
                    <a:cubicBezTo>
                      <a:pt x="1417" y="16395"/>
                      <a:pt x="1632" y="15800"/>
                      <a:pt x="1917" y="15169"/>
                    </a:cubicBezTo>
                    <a:cubicBezTo>
                      <a:pt x="2060" y="14859"/>
                      <a:pt x="2191" y="14526"/>
                      <a:pt x="2358" y="14192"/>
                    </a:cubicBezTo>
                    <a:lnTo>
                      <a:pt x="2870" y="13192"/>
                    </a:lnTo>
                    <a:cubicBezTo>
                      <a:pt x="3644" y="11716"/>
                      <a:pt x="4525" y="10299"/>
                      <a:pt x="5501" y="8942"/>
                    </a:cubicBezTo>
                    <a:cubicBezTo>
                      <a:pt x="6501" y="7596"/>
                      <a:pt x="7573" y="6311"/>
                      <a:pt x="8740" y="5108"/>
                    </a:cubicBezTo>
                    <a:cubicBezTo>
                      <a:pt x="9013" y="4834"/>
                      <a:pt x="9275" y="4572"/>
                      <a:pt x="9537" y="4310"/>
                    </a:cubicBezTo>
                    <a:cubicBezTo>
                      <a:pt x="9787" y="4048"/>
                      <a:pt x="10061" y="3822"/>
                      <a:pt x="10311" y="3584"/>
                    </a:cubicBezTo>
                    <a:cubicBezTo>
                      <a:pt x="10811" y="3108"/>
                      <a:pt x="11299" y="2703"/>
                      <a:pt x="11740" y="2322"/>
                    </a:cubicBezTo>
                    <a:lnTo>
                      <a:pt x="12061" y="2048"/>
                    </a:lnTo>
                    <a:lnTo>
                      <a:pt x="12383" y="1798"/>
                    </a:lnTo>
                    <a:lnTo>
                      <a:pt x="12954" y="1334"/>
                    </a:lnTo>
                    <a:cubicBezTo>
                      <a:pt x="13312" y="1036"/>
                      <a:pt x="13633" y="798"/>
                      <a:pt x="13895" y="607"/>
                    </a:cubicBezTo>
                    <a:lnTo>
                      <a:pt x="14502" y="155"/>
                    </a:lnTo>
                    <a:lnTo>
                      <a:pt x="14657" y="36"/>
                    </a:lnTo>
                    <a:lnTo>
                      <a:pt x="1470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34"/>
              <p:cNvSpPr/>
              <p:nvPr/>
            </p:nvSpPr>
            <p:spPr>
              <a:xfrm>
                <a:off x="7320113" y="1078146"/>
                <a:ext cx="1469795" cy="2206169"/>
              </a:xfrm>
              <a:custGeom>
                <a:rect b="b" l="l" r="r" t="t"/>
                <a:pathLst>
                  <a:path extrusionOk="0" h="51543" w="34339">
                    <a:moveTo>
                      <a:pt x="1" y="1"/>
                    </a:moveTo>
                    <a:cubicBezTo>
                      <a:pt x="1" y="1"/>
                      <a:pt x="60" y="36"/>
                      <a:pt x="156" y="84"/>
                    </a:cubicBezTo>
                    <a:lnTo>
                      <a:pt x="608" y="334"/>
                    </a:lnTo>
                    <a:cubicBezTo>
                      <a:pt x="799" y="441"/>
                      <a:pt x="1061" y="548"/>
                      <a:pt x="1346" y="727"/>
                    </a:cubicBezTo>
                    <a:lnTo>
                      <a:pt x="2335" y="1310"/>
                    </a:lnTo>
                    <a:cubicBezTo>
                      <a:pt x="7514" y="4477"/>
                      <a:pt x="11645" y="9109"/>
                      <a:pt x="14229" y="14610"/>
                    </a:cubicBezTo>
                    <a:cubicBezTo>
                      <a:pt x="15122" y="16538"/>
                      <a:pt x="15801" y="18562"/>
                      <a:pt x="16265" y="20634"/>
                    </a:cubicBezTo>
                    <a:cubicBezTo>
                      <a:pt x="16515" y="21729"/>
                      <a:pt x="16705" y="22837"/>
                      <a:pt x="16824" y="23956"/>
                    </a:cubicBezTo>
                    <a:cubicBezTo>
                      <a:pt x="16955" y="25111"/>
                      <a:pt x="17015" y="26266"/>
                      <a:pt x="17015" y="27433"/>
                    </a:cubicBezTo>
                    <a:cubicBezTo>
                      <a:pt x="17015" y="30945"/>
                      <a:pt x="16420" y="34421"/>
                      <a:pt x="15241" y="37731"/>
                    </a:cubicBezTo>
                    <a:lnTo>
                      <a:pt x="15229" y="37779"/>
                    </a:lnTo>
                    <a:lnTo>
                      <a:pt x="15265" y="37803"/>
                    </a:lnTo>
                    <a:lnTo>
                      <a:pt x="28957" y="47685"/>
                    </a:lnTo>
                    <a:lnTo>
                      <a:pt x="32910" y="50531"/>
                    </a:lnTo>
                    <a:cubicBezTo>
                      <a:pt x="33374" y="50864"/>
                      <a:pt x="33731" y="51114"/>
                      <a:pt x="33969" y="51293"/>
                    </a:cubicBezTo>
                    <a:lnTo>
                      <a:pt x="34243" y="51483"/>
                    </a:lnTo>
                    <a:lnTo>
                      <a:pt x="34339" y="51543"/>
                    </a:lnTo>
                    <a:lnTo>
                      <a:pt x="34255" y="51471"/>
                    </a:lnTo>
                    <a:lnTo>
                      <a:pt x="33981" y="51281"/>
                    </a:lnTo>
                    <a:lnTo>
                      <a:pt x="32934" y="50507"/>
                    </a:lnTo>
                    <a:lnTo>
                      <a:pt x="28993" y="47626"/>
                    </a:lnTo>
                    <a:lnTo>
                      <a:pt x="15360" y="37734"/>
                    </a:lnTo>
                    <a:lnTo>
                      <a:pt x="15360" y="37734"/>
                    </a:lnTo>
                    <a:cubicBezTo>
                      <a:pt x="16531" y="34434"/>
                      <a:pt x="17134" y="30945"/>
                      <a:pt x="17134" y="27421"/>
                    </a:cubicBezTo>
                    <a:cubicBezTo>
                      <a:pt x="17146" y="26266"/>
                      <a:pt x="17074" y="25099"/>
                      <a:pt x="16955" y="23944"/>
                    </a:cubicBezTo>
                    <a:cubicBezTo>
                      <a:pt x="16824" y="22825"/>
                      <a:pt x="16634" y="21706"/>
                      <a:pt x="16384" y="20598"/>
                    </a:cubicBezTo>
                    <a:cubicBezTo>
                      <a:pt x="15920" y="18515"/>
                      <a:pt x="15241" y="16491"/>
                      <a:pt x="14336" y="14550"/>
                    </a:cubicBezTo>
                    <a:cubicBezTo>
                      <a:pt x="11752" y="9037"/>
                      <a:pt x="7585" y="4406"/>
                      <a:pt x="2370" y="1251"/>
                    </a:cubicBezTo>
                    <a:lnTo>
                      <a:pt x="1370" y="691"/>
                    </a:lnTo>
                    <a:cubicBezTo>
                      <a:pt x="1084" y="524"/>
                      <a:pt x="822" y="405"/>
                      <a:pt x="632" y="298"/>
                    </a:cubicBezTo>
                    <a:lnTo>
                      <a:pt x="168" y="72"/>
                    </a:lnTo>
                    <a:cubicBezTo>
                      <a:pt x="61" y="24"/>
                      <a:pt x="1"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34"/>
              <p:cNvSpPr/>
              <p:nvPr/>
            </p:nvSpPr>
            <p:spPr>
              <a:xfrm>
                <a:off x="7701312" y="813156"/>
                <a:ext cx="796084" cy="2030850"/>
              </a:xfrm>
              <a:custGeom>
                <a:rect b="b" l="l" r="r" t="t"/>
                <a:pathLst>
                  <a:path extrusionOk="0" h="47447" w="18599">
                    <a:moveTo>
                      <a:pt x="1" y="0"/>
                    </a:moveTo>
                    <a:cubicBezTo>
                      <a:pt x="1" y="0"/>
                      <a:pt x="49" y="24"/>
                      <a:pt x="132" y="72"/>
                    </a:cubicBezTo>
                    <a:lnTo>
                      <a:pt x="501" y="250"/>
                    </a:lnTo>
                    <a:lnTo>
                      <a:pt x="1108" y="548"/>
                    </a:lnTo>
                    <a:cubicBezTo>
                      <a:pt x="1346" y="655"/>
                      <a:pt x="1608" y="822"/>
                      <a:pt x="1918" y="989"/>
                    </a:cubicBezTo>
                    <a:cubicBezTo>
                      <a:pt x="3620" y="1941"/>
                      <a:pt x="5216" y="3060"/>
                      <a:pt x="6680" y="4346"/>
                    </a:cubicBezTo>
                    <a:cubicBezTo>
                      <a:pt x="7692" y="5239"/>
                      <a:pt x="8645" y="6192"/>
                      <a:pt x="9538" y="7204"/>
                    </a:cubicBezTo>
                    <a:cubicBezTo>
                      <a:pt x="10538" y="8370"/>
                      <a:pt x="11467" y="9609"/>
                      <a:pt x="12312" y="10906"/>
                    </a:cubicBezTo>
                    <a:cubicBezTo>
                      <a:pt x="14229" y="13883"/>
                      <a:pt x="15681" y="17133"/>
                      <a:pt x="16646" y="20551"/>
                    </a:cubicBezTo>
                    <a:cubicBezTo>
                      <a:pt x="17598" y="23968"/>
                      <a:pt x="18170" y="27480"/>
                      <a:pt x="18325" y="31016"/>
                    </a:cubicBezTo>
                    <a:cubicBezTo>
                      <a:pt x="18479" y="33909"/>
                      <a:pt x="18420" y="36803"/>
                      <a:pt x="18134" y="39684"/>
                    </a:cubicBezTo>
                    <a:cubicBezTo>
                      <a:pt x="17944" y="41625"/>
                      <a:pt x="17574" y="43553"/>
                      <a:pt x="17003" y="45435"/>
                    </a:cubicBezTo>
                    <a:cubicBezTo>
                      <a:pt x="16801" y="46089"/>
                      <a:pt x="16610" y="46589"/>
                      <a:pt x="16479" y="46935"/>
                    </a:cubicBezTo>
                    <a:lnTo>
                      <a:pt x="16324" y="47316"/>
                    </a:lnTo>
                    <a:lnTo>
                      <a:pt x="16277" y="47447"/>
                    </a:lnTo>
                    <a:cubicBezTo>
                      <a:pt x="16277" y="47447"/>
                      <a:pt x="16300" y="47411"/>
                      <a:pt x="16336" y="47316"/>
                    </a:cubicBezTo>
                    <a:lnTo>
                      <a:pt x="16515" y="46935"/>
                    </a:lnTo>
                    <a:cubicBezTo>
                      <a:pt x="16646" y="46589"/>
                      <a:pt x="16848" y="46089"/>
                      <a:pt x="17051" y="45435"/>
                    </a:cubicBezTo>
                    <a:cubicBezTo>
                      <a:pt x="17634" y="43565"/>
                      <a:pt x="18027" y="41648"/>
                      <a:pt x="18217" y="39696"/>
                    </a:cubicBezTo>
                    <a:cubicBezTo>
                      <a:pt x="18515" y="36814"/>
                      <a:pt x="18598" y="33909"/>
                      <a:pt x="18455" y="31016"/>
                    </a:cubicBezTo>
                    <a:cubicBezTo>
                      <a:pt x="18301" y="27468"/>
                      <a:pt x="17729" y="23944"/>
                      <a:pt x="16765" y="20527"/>
                    </a:cubicBezTo>
                    <a:cubicBezTo>
                      <a:pt x="15812" y="17098"/>
                      <a:pt x="14348" y="13835"/>
                      <a:pt x="12419" y="10847"/>
                    </a:cubicBezTo>
                    <a:cubicBezTo>
                      <a:pt x="11574" y="9549"/>
                      <a:pt x="10633" y="8311"/>
                      <a:pt x="9609" y="7144"/>
                    </a:cubicBezTo>
                    <a:cubicBezTo>
                      <a:pt x="8716" y="6120"/>
                      <a:pt x="7764" y="5168"/>
                      <a:pt x="6740" y="4287"/>
                    </a:cubicBezTo>
                    <a:cubicBezTo>
                      <a:pt x="5263" y="3001"/>
                      <a:pt x="3644" y="1882"/>
                      <a:pt x="1930" y="941"/>
                    </a:cubicBezTo>
                    <a:cubicBezTo>
                      <a:pt x="1632" y="786"/>
                      <a:pt x="1358" y="631"/>
                      <a:pt x="1120" y="512"/>
                    </a:cubicBezTo>
                    <a:lnTo>
                      <a:pt x="513" y="227"/>
                    </a:lnTo>
                    <a:lnTo>
                      <a:pt x="132" y="6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34"/>
              <p:cNvSpPr/>
              <p:nvPr/>
            </p:nvSpPr>
            <p:spPr>
              <a:xfrm>
                <a:off x="6215808" y="419202"/>
                <a:ext cx="1178781" cy="369514"/>
              </a:xfrm>
              <a:custGeom>
                <a:rect b="b" l="l" r="r" t="t"/>
                <a:pathLst>
                  <a:path extrusionOk="0" h="8633" w="27540">
                    <a:moveTo>
                      <a:pt x="27539" y="1"/>
                    </a:moveTo>
                    <a:cubicBezTo>
                      <a:pt x="27527" y="13"/>
                      <a:pt x="27515" y="13"/>
                      <a:pt x="27515" y="25"/>
                    </a:cubicBezTo>
                    <a:lnTo>
                      <a:pt x="27515" y="25"/>
                    </a:lnTo>
                    <a:cubicBezTo>
                      <a:pt x="27531" y="9"/>
                      <a:pt x="27539" y="1"/>
                      <a:pt x="27539" y="1"/>
                    </a:cubicBezTo>
                    <a:close/>
                    <a:moveTo>
                      <a:pt x="27515" y="25"/>
                    </a:moveTo>
                    <a:cubicBezTo>
                      <a:pt x="27512" y="28"/>
                      <a:pt x="27508" y="32"/>
                      <a:pt x="27504" y="37"/>
                    </a:cubicBezTo>
                    <a:lnTo>
                      <a:pt x="27432" y="156"/>
                    </a:lnTo>
                    <a:lnTo>
                      <a:pt x="27146" y="596"/>
                    </a:lnTo>
                    <a:lnTo>
                      <a:pt x="26063" y="2287"/>
                    </a:lnTo>
                    <a:cubicBezTo>
                      <a:pt x="25162" y="3744"/>
                      <a:pt x="23872" y="5804"/>
                      <a:pt x="22358" y="8206"/>
                    </a:cubicBezTo>
                    <a:lnTo>
                      <a:pt x="22358" y="8206"/>
                    </a:lnTo>
                    <a:cubicBezTo>
                      <a:pt x="20286" y="7652"/>
                      <a:pt x="18168" y="7250"/>
                      <a:pt x="16038" y="7026"/>
                    </a:cubicBezTo>
                    <a:cubicBezTo>
                      <a:pt x="14624" y="6881"/>
                      <a:pt x="13204" y="6807"/>
                      <a:pt x="11783" y="6807"/>
                    </a:cubicBezTo>
                    <a:cubicBezTo>
                      <a:pt x="11098" y="6807"/>
                      <a:pt x="10413" y="6824"/>
                      <a:pt x="9727" y="6859"/>
                    </a:cubicBezTo>
                    <a:cubicBezTo>
                      <a:pt x="8001" y="6954"/>
                      <a:pt x="6298" y="7156"/>
                      <a:pt x="4596" y="7478"/>
                    </a:cubicBezTo>
                    <a:lnTo>
                      <a:pt x="4072" y="7573"/>
                    </a:lnTo>
                    <a:lnTo>
                      <a:pt x="3572" y="7680"/>
                    </a:lnTo>
                    <a:lnTo>
                      <a:pt x="2667" y="7883"/>
                    </a:lnTo>
                    <a:cubicBezTo>
                      <a:pt x="2096" y="8026"/>
                      <a:pt x="1607" y="8145"/>
                      <a:pt x="1215" y="8264"/>
                    </a:cubicBezTo>
                    <a:lnTo>
                      <a:pt x="310" y="8538"/>
                    </a:lnTo>
                    <a:lnTo>
                      <a:pt x="72" y="8609"/>
                    </a:lnTo>
                    <a:cubicBezTo>
                      <a:pt x="48" y="8621"/>
                      <a:pt x="24" y="8621"/>
                      <a:pt x="0" y="8633"/>
                    </a:cubicBezTo>
                    <a:cubicBezTo>
                      <a:pt x="24" y="8633"/>
                      <a:pt x="60" y="8633"/>
                      <a:pt x="83" y="8621"/>
                    </a:cubicBezTo>
                    <a:lnTo>
                      <a:pt x="322" y="8561"/>
                    </a:lnTo>
                    <a:lnTo>
                      <a:pt x="1226" y="8299"/>
                    </a:lnTo>
                    <a:cubicBezTo>
                      <a:pt x="1619" y="8192"/>
                      <a:pt x="2107" y="8085"/>
                      <a:pt x="2679" y="7942"/>
                    </a:cubicBezTo>
                    <a:lnTo>
                      <a:pt x="3596" y="7740"/>
                    </a:lnTo>
                    <a:lnTo>
                      <a:pt x="4084" y="7633"/>
                    </a:lnTo>
                    <a:lnTo>
                      <a:pt x="4620" y="7549"/>
                    </a:lnTo>
                    <a:cubicBezTo>
                      <a:pt x="6310" y="7240"/>
                      <a:pt x="8013" y="7037"/>
                      <a:pt x="9727" y="6954"/>
                    </a:cubicBezTo>
                    <a:cubicBezTo>
                      <a:pt x="10405" y="6920"/>
                      <a:pt x="11081" y="6902"/>
                      <a:pt x="11756" y="6902"/>
                    </a:cubicBezTo>
                    <a:cubicBezTo>
                      <a:pt x="13182" y="6902"/>
                      <a:pt x="14604" y="6979"/>
                      <a:pt x="16026" y="7133"/>
                    </a:cubicBezTo>
                    <a:cubicBezTo>
                      <a:pt x="18169" y="7347"/>
                      <a:pt x="20288" y="7752"/>
                      <a:pt x="22372" y="8311"/>
                    </a:cubicBezTo>
                    <a:lnTo>
                      <a:pt x="22408" y="8311"/>
                    </a:lnTo>
                    <a:lnTo>
                      <a:pt x="22431" y="8276"/>
                    </a:lnTo>
                    <a:cubicBezTo>
                      <a:pt x="23932" y="5847"/>
                      <a:pt x="25218" y="3763"/>
                      <a:pt x="26122" y="2311"/>
                    </a:cubicBezTo>
                    <a:cubicBezTo>
                      <a:pt x="26563" y="1572"/>
                      <a:pt x="26920" y="1001"/>
                      <a:pt x="27170" y="596"/>
                    </a:cubicBezTo>
                    <a:lnTo>
                      <a:pt x="27444" y="144"/>
                    </a:lnTo>
                    <a:lnTo>
                      <a:pt x="27515" y="25"/>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34"/>
              <p:cNvSpPr/>
              <p:nvPr/>
            </p:nvSpPr>
            <p:spPr>
              <a:xfrm>
                <a:off x="4990673" y="808576"/>
                <a:ext cx="629411" cy="878607"/>
              </a:xfrm>
              <a:custGeom>
                <a:rect b="b" l="l" r="r" t="t"/>
                <a:pathLst>
                  <a:path extrusionOk="0" h="20527" w="14705">
                    <a:moveTo>
                      <a:pt x="14705" y="0"/>
                    </a:moveTo>
                    <a:lnTo>
                      <a:pt x="14705" y="0"/>
                    </a:lnTo>
                    <a:cubicBezTo>
                      <a:pt x="14705" y="0"/>
                      <a:pt x="14681" y="0"/>
                      <a:pt x="14645" y="36"/>
                    </a:cubicBezTo>
                    <a:lnTo>
                      <a:pt x="14490" y="143"/>
                    </a:lnTo>
                    <a:lnTo>
                      <a:pt x="13871" y="584"/>
                    </a:lnTo>
                    <a:cubicBezTo>
                      <a:pt x="13609" y="774"/>
                      <a:pt x="13276" y="1000"/>
                      <a:pt x="12919" y="1298"/>
                    </a:cubicBezTo>
                    <a:lnTo>
                      <a:pt x="12335" y="1739"/>
                    </a:lnTo>
                    <a:lnTo>
                      <a:pt x="12014" y="1989"/>
                    </a:lnTo>
                    <a:lnTo>
                      <a:pt x="11680" y="2274"/>
                    </a:lnTo>
                    <a:cubicBezTo>
                      <a:pt x="11240" y="2643"/>
                      <a:pt x="10740" y="3048"/>
                      <a:pt x="10240" y="3524"/>
                    </a:cubicBezTo>
                    <a:cubicBezTo>
                      <a:pt x="9990" y="3763"/>
                      <a:pt x="9728" y="3989"/>
                      <a:pt x="9466" y="4251"/>
                    </a:cubicBezTo>
                    <a:lnTo>
                      <a:pt x="8656" y="5048"/>
                    </a:lnTo>
                    <a:cubicBezTo>
                      <a:pt x="7489" y="6251"/>
                      <a:pt x="6406" y="7525"/>
                      <a:pt x="5406" y="8870"/>
                    </a:cubicBezTo>
                    <a:cubicBezTo>
                      <a:pt x="4430" y="10240"/>
                      <a:pt x="3549" y="11668"/>
                      <a:pt x="2775" y="13157"/>
                    </a:cubicBezTo>
                    <a:lnTo>
                      <a:pt x="2263" y="14169"/>
                    </a:lnTo>
                    <a:cubicBezTo>
                      <a:pt x="2108" y="14490"/>
                      <a:pt x="1965" y="14835"/>
                      <a:pt x="1822" y="15145"/>
                    </a:cubicBezTo>
                    <a:cubicBezTo>
                      <a:pt x="1536" y="15764"/>
                      <a:pt x="1322" y="16371"/>
                      <a:pt x="1108" y="16907"/>
                    </a:cubicBezTo>
                    <a:cubicBezTo>
                      <a:pt x="1060" y="17050"/>
                      <a:pt x="1001" y="17181"/>
                      <a:pt x="953" y="17312"/>
                    </a:cubicBezTo>
                    <a:cubicBezTo>
                      <a:pt x="905" y="17443"/>
                      <a:pt x="870" y="17574"/>
                      <a:pt x="822" y="17693"/>
                    </a:cubicBezTo>
                    <a:cubicBezTo>
                      <a:pt x="751" y="17943"/>
                      <a:pt x="667" y="18181"/>
                      <a:pt x="596" y="18395"/>
                    </a:cubicBezTo>
                    <a:cubicBezTo>
                      <a:pt x="441" y="18848"/>
                      <a:pt x="346" y="19229"/>
                      <a:pt x="250" y="19538"/>
                    </a:cubicBezTo>
                    <a:cubicBezTo>
                      <a:pt x="167" y="19860"/>
                      <a:pt x="108" y="20098"/>
                      <a:pt x="60" y="20265"/>
                    </a:cubicBezTo>
                    <a:cubicBezTo>
                      <a:pt x="36" y="20348"/>
                      <a:pt x="24" y="20407"/>
                      <a:pt x="12" y="20455"/>
                    </a:cubicBezTo>
                    <a:lnTo>
                      <a:pt x="0" y="20527"/>
                    </a:lnTo>
                    <a:cubicBezTo>
                      <a:pt x="12" y="20503"/>
                      <a:pt x="24" y="20479"/>
                      <a:pt x="24" y="20455"/>
                    </a:cubicBezTo>
                    <a:lnTo>
                      <a:pt x="84" y="20277"/>
                    </a:lnTo>
                    <a:cubicBezTo>
                      <a:pt x="143" y="20098"/>
                      <a:pt x="215" y="19860"/>
                      <a:pt x="310" y="19550"/>
                    </a:cubicBezTo>
                    <a:cubicBezTo>
                      <a:pt x="405" y="19241"/>
                      <a:pt x="512" y="18860"/>
                      <a:pt x="667" y="18419"/>
                    </a:cubicBezTo>
                    <a:lnTo>
                      <a:pt x="905" y="17717"/>
                    </a:lnTo>
                    <a:cubicBezTo>
                      <a:pt x="953" y="17598"/>
                      <a:pt x="989" y="17467"/>
                      <a:pt x="1036" y="17336"/>
                    </a:cubicBezTo>
                    <a:lnTo>
                      <a:pt x="1191" y="16931"/>
                    </a:lnTo>
                    <a:cubicBezTo>
                      <a:pt x="1417" y="16395"/>
                      <a:pt x="1632" y="15800"/>
                      <a:pt x="1917" y="15169"/>
                    </a:cubicBezTo>
                    <a:cubicBezTo>
                      <a:pt x="2060" y="14859"/>
                      <a:pt x="2191" y="14526"/>
                      <a:pt x="2358" y="14192"/>
                    </a:cubicBezTo>
                    <a:lnTo>
                      <a:pt x="2870" y="13192"/>
                    </a:lnTo>
                    <a:cubicBezTo>
                      <a:pt x="3644" y="11716"/>
                      <a:pt x="4525" y="10299"/>
                      <a:pt x="5501" y="8942"/>
                    </a:cubicBezTo>
                    <a:cubicBezTo>
                      <a:pt x="6501" y="7596"/>
                      <a:pt x="7573" y="6311"/>
                      <a:pt x="8740" y="5108"/>
                    </a:cubicBezTo>
                    <a:cubicBezTo>
                      <a:pt x="9013" y="4834"/>
                      <a:pt x="9275" y="4572"/>
                      <a:pt x="9537" y="4310"/>
                    </a:cubicBezTo>
                    <a:cubicBezTo>
                      <a:pt x="9787" y="4048"/>
                      <a:pt x="10061" y="3822"/>
                      <a:pt x="10311" y="3584"/>
                    </a:cubicBezTo>
                    <a:cubicBezTo>
                      <a:pt x="10811" y="3108"/>
                      <a:pt x="11299" y="2703"/>
                      <a:pt x="11740" y="2322"/>
                    </a:cubicBezTo>
                    <a:lnTo>
                      <a:pt x="12061" y="2048"/>
                    </a:lnTo>
                    <a:lnTo>
                      <a:pt x="12383" y="1798"/>
                    </a:lnTo>
                    <a:lnTo>
                      <a:pt x="12954" y="1334"/>
                    </a:lnTo>
                    <a:cubicBezTo>
                      <a:pt x="13312" y="1036"/>
                      <a:pt x="13633" y="798"/>
                      <a:pt x="13895" y="607"/>
                    </a:cubicBezTo>
                    <a:lnTo>
                      <a:pt x="14502" y="155"/>
                    </a:lnTo>
                    <a:lnTo>
                      <a:pt x="14657" y="36"/>
                    </a:lnTo>
                    <a:lnTo>
                      <a:pt x="1470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34"/>
              <p:cNvSpPr/>
              <p:nvPr/>
            </p:nvSpPr>
            <p:spPr>
              <a:xfrm>
                <a:off x="5924281" y="1519483"/>
                <a:ext cx="81068" cy="81068"/>
              </a:xfrm>
              <a:custGeom>
                <a:rect b="b" l="l" r="r" t="t"/>
                <a:pathLst>
                  <a:path extrusionOk="0" h="1894" w="1894">
                    <a:moveTo>
                      <a:pt x="941" y="0"/>
                    </a:moveTo>
                    <a:cubicBezTo>
                      <a:pt x="417" y="0"/>
                      <a:pt x="1" y="429"/>
                      <a:pt x="1" y="953"/>
                    </a:cubicBezTo>
                    <a:cubicBezTo>
                      <a:pt x="1" y="1477"/>
                      <a:pt x="417" y="1893"/>
                      <a:pt x="941" y="1893"/>
                    </a:cubicBezTo>
                    <a:cubicBezTo>
                      <a:pt x="1465" y="1893"/>
                      <a:pt x="1894" y="1477"/>
                      <a:pt x="1894" y="953"/>
                    </a:cubicBezTo>
                    <a:cubicBezTo>
                      <a:pt x="1894" y="429"/>
                      <a:pt x="1465" y="0"/>
                      <a:pt x="94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34"/>
              <p:cNvSpPr/>
              <p:nvPr/>
            </p:nvSpPr>
            <p:spPr>
              <a:xfrm>
                <a:off x="6169924" y="748952"/>
                <a:ext cx="81068" cy="81582"/>
              </a:xfrm>
              <a:custGeom>
                <a:rect b="b" l="l" r="r" t="t"/>
                <a:pathLst>
                  <a:path extrusionOk="0" h="1906" w="1894">
                    <a:moveTo>
                      <a:pt x="941" y="0"/>
                    </a:moveTo>
                    <a:cubicBezTo>
                      <a:pt x="417" y="0"/>
                      <a:pt x="1" y="429"/>
                      <a:pt x="1" y="953"/>
                    </a:cubicBezTo>
                    <a:cubicBezTo>
                      <a:pt x="1" y="1477"/>
                      <a:pt x="417" y="1905"/>
                      <a:pt x="941" y="1905"/>
                    </a:cubicBezTo>
                    <a:cubicBezTo>
                      <a:pt x="1477" y="1905"/>
                      <a:pt x="1894" y="1477"/>
                      <a:pt x="1894" y="953"/>
                    </a:cubicBezTo>
                    <a:cubicBezTo>
                      <a:pt x="1894" y="429"/>
                      <a:pt x="1477" y="0"/>
                      <a:pt x="94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34"/>
              <p:cNvSpPr/>
              <p:nvPr/>
            </p:nvSpPr>
            <p:spPr>
              <a:xfrm>
                <a:off x="4953991" y="1647890"/>
                <a:ext cx="81582" cy="81582"/>
              </a:xfrm>
              <a:custGeom>
                <a:rect b="b" l="l" r="r" t="t"/>
                <a:pathLst>
                  <a:path extrusionOk="0" h="1906" w="1906">
                    <a:moveTo>
                      <a:pt x="953" y="1"/>
                    </a:moveTo>
                    <a:cubicBezTo>
                      <a:pt x="429" y="1"/>
                      <a:pt x="0" y="429"/>
                      <a:pt x="0" y="953"/>
                    </a:cubicBezTo>
                    <a:cubicBezTo>
                      <a:pt x="0" y="1477"/>
                      <a:pt x="429" y="1906"/>
                      <a:pt x="953" y="1906"/>
                    </a:cubicBezTo>
                    <a:cubicBezTo>
                      <a:pt x="1477" y="1906"/>
                      <a:pt x="1905" y="1477"/>
                      <a:pt x="1905" y="953"/>
                    </a:cubicBezTo>
                    <a:cubicBezTo>
                      <a:pt x="1905" y="429"/>
                      <a:pt x="1477" y="1"/>
                      <a:pt x="9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34"/>
              <p:cNvSpPr/>
              <p:nvPr/>
            </p:nvSpPr>
            <p:spPr>
              <a:xfrm>
                <a:off x="7055123" y="3547765"/>
                <a:ext cx="81068" cy="81068"/>
              </a:xfrm>
              <a:custGeom>
                <a:rect b="b" l="l" r="r" t="t"/>
                <a:pathLst>
                  <a:path extrusionOk="0" h="1894" w="1894">
                    <a:moveTo>
                      <a:pt x="953" y="0"/>
                    </a:moveTo>
                    <a:cubicBezTo>
                      <a:pt x="429" y="0"/>
                      <a:pt x="1" y="417"/>
                      <a:pt x="1" y="941"/>
                    </a:cubicBezTo>
                    <a:lnTo>
                      <a:pt x="1" y="953"/>
                    </a:lnTo>
                    <a:cubicBezTo>
                      <a:pt x="1" y="1477"/>
                      <a:pt x="429" y="1893"/>
                      <a:pt x="953" y="1893"/>
                    </a:cubicBezTo>
                    <a:cubicBezTo>
                      <a:pt x="1477" y="1893"/>
                      <a:pt x="1894" y="1465"/>
                      <a:pt x="1894" y="941"/>
                    </a:cubicBezTo>
                    <a:cubicBezTo>
                      <a:pt x="1894" y="417"/>
                      <a:pt x="1477" y="0"/>
                      <a:pt x="9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34"/>
              <p:cNvSpPr/>
              <p:nvPr/>
            </p:nvSpPr>
            <p:spPr>
              <a:xfrm>
                <a:off x="7574445" y="3518188"/>
                <a:ext cx="81068" cy="81582"/>
              </a:xfrm>
              <a:custGeom>
                <a:rect b="b" l="l" r="r" t="t"/>
                <a:pathLst>
                  <a:path extrusionOk="0" h="1906" w="1894">
                    <a:moveTo>
                      <a:pt x="953" y="1"/>
                    </a:moveTo>
                    <a:cubicBezTo>
                      <a:pt x="429" y="1"/>
                      <a:pt x="0" y="429"/>
                      <a:pt x="0" y="953"/>
                    </a:cubicBezTo>
                    <a:cubicBezTo>
                      <a:pt x="0" y="1477"/>
                      <a:pt x="429" y="1906"/>
                      <a:pt x="953" y="1906"/>
                    </a:cubicBezTo>
                    <a:cubicBezTo>
                      <a:pt x="1477" y="1906"/>
                      <a:pt x="1893" y="1477"/>
                      <a:pt x="1893" y="953"/>
                    </a:cubicBezTo>
                    <a:cubicBezTo>
                      <a:pt x="1893" y="429"/>
                      <a:pt x="1477" y="1"/>
                      <a:pt x="9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34"/>
              <p:cNvSpPr/>
              <p:nvPr/>
            </p:nvSpPr>
            <p:spPr>
              <a:xfrm>
                <a:off x="5346875" y="2663037"/>
                <a:ext cx="81068" cy="81111"/>
              </a:xfrm>
              <a:custGeom>
                <a:rect b="b" l="l" r="r" t="t"/>
                <a:pathLst>
                  <a:path extrusionOk="0" h="1895" w="1894">
                    <a:moveTo>
                      <a:pt x="942" y="1"/>
                    </a:moveTo>
                    <a:cubicBezTo>
                      <a:pt x="418" y="1"/>
                      <a:pt x="1" y="430"/>
                      <a:pt x="1" y="953"/>
                    </a:cubicBezTo>
                    <a:cubicBezTo>
                      <a:pt x="1" y="1477"/>
                      <a:pt x="418" y="1894"/>
                      <a:pt x="942" y="1894"/>
                    </a:cubicBezTo>
                    <a:cubicBezTo>
                      <a:pt x="1465" y="1894"/>
                      <a:pt x="1894" y="1477"/>
                      <a:pt x="1894" y="953"/>
                    </a:cubicBezTo>
                    <a:cubicBezTo>
                      <a:pt x="1894" y="430"/>
                      <a:pt x="1465" y="1"/>
                      <a:pt x="9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34"/>
              <p:cNvSpPr/>
              <p:nvPr/>
            </p:nvSpPr>
            <p:spPr>
              <a:xfrm>
                <a:off x="8393386" y="1668778"/>
                <a:ext cx="81582" cy="81582"/>
              </a:xfrm>
              <a:custGeom>
                <a:rect b="b" l="l" r="r" t="t"/>
                <a:pathLst>
                  <a:path extrusionOk="0" h="1906" w="1906">
                    <a:moveTo>
                      <a:pt x="953" y="1"/>
                    </a:moveTo>
                    <a:cubicBezTo>
                      <a:pt x="429" y="1"/>
                      <a:pt x="0" y="430"/>
                      <a:pt x="0" y="953"/>
                    </a:cubicBezTo>
                    <a:cubicBezTo>
                      <a:pt x="0" y="1477"/>
                      <a:pt x="429" y="1906"/>
                      <a:pt x="953" y="1906"/>
                    </a:cubicBezTo>
                    <a:cubicBezTo>
                      <a:pt x="1477" y="1906"/>
                      <a:pt x="1905" y="1477"/>
                      <a:pt x="1905" y="953"/>
                    </a:cubicBezTo>
                    <a:cubicBezTo>
                      <a:pt x="1905" y="430"/>
                      <a:pt x="1477" y="1"/>
                      <a:pt x="9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34"/>
              <p:cNvSpPr/>
              <p:nvPr/>
            </p:nvSpPr>
            <p:spPr>
              <a:xfrm>
                <a:off x="6112868" y="1993435"/>
                <a:ext cx="81539" cy="81582"/>
              </a:xfrm>
              <a:custGeom>
                <a:rect b="b" l="l" r="r" t="t"/>
                <a:pathLst>
                  <a:path extrusionOk="0" h="1906" w="1905">
                    <a:moveTo>
                      <a:pt x="953" y="0"/>
                    </a:moveTo>
                    <a:cubicBezTo>
                      <a:pt x="429" y="0"/>
                      <a:pt x="0" y="429"/>
                      <a:pt x="0" y="953"/>
                    </a:cubicBezTo>
                    <a:cubicBezTo>
                      <a:pt x="0" y="1477"/>
                      <a:pt x="429" y="1905"/>
                      <a:pt x="953" y="1905"/>
                    </a:cubicBezTo>
                    <a:cubicBezTo>
                      <a:pt x="1476" y="1905"/>
                      <a:pt x="1905" y="1477"/>
                      <a:pt x="1905" y="953"/>
                    </a:cubicBezTo>
                    <a:cubicBezTo>
                      <a:pt x="1893" y="429"/>
                      <a:pt x="1476" y="0"/>
                      <a:pt x="9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34"/>
              <p:cNvSpPr/>
              <p:nvPr/>
            </p:nvSpPr>
            <p:spPr>
              <a:xfrm>
                <a:off x="5286737" y="1977127"/>
                <a:ext cx="81111" cy="81582"/>
              </a:xfrm>
              <a:custGeom>
                <a:rect b="b" l="l" r="r" t="t"/>
                <a:pathLst>
                  <a:path extrusionOk="0" h="1906" w="1895">
                    <a:moveTo>
                      <a:pt x="953" y="0"/>
                    </a:moveTo>
                    <a:cubicBezTo>
                      <a:pt x="430" y="0"/>
                      <a:pt x="1" y="429"/>
                      <a:pt x="1" y="953"/>
                    </a:cubicBezTo>
                    <a:cubicBezTo>
                      <a:pt x="1" y="1477"/>
                      <a:pt x="430" y="1905"/>
                      <a:pt x="953" y="1905"/>
                    </a:cubicBezTo>
                    <a:cubicBezTo>
                      <a:pt x="1477" y="1905"/>
                      <a:pt x="1894" y="1477"/>
                      <a:pt x="1894" y="953"/>
                    </a:cubicBezTo>
                    <a:cubicBezTo>
                      <a:pt x="1894" y="429"/>
                      <a:pt x="1477" y="0"/>
                      <a:pt x="9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34"/>
              <p:cNvSpPr/>
              <p:nvPr/>
            </p:nvSpPr>
            <p:spPr>
              <a:xfrm>
                <a:off x="7952563" y="1822182"/>
                <a:ext cx="81582" cy="81582"/>
              </a:xfrm>
              <a:custGeom>
                <a:rect b="b" l="l" r="r" t="t"/>
                <a:pathLst>
                  <a:path extrusionOk="0" h="1906" w="1906">
                    <a:moveTo>
                      <a:pt x="953" y="1"/>
                    </a:moveTo>
                    <a:cubicBezTo>
                      <a:pt x="429" y="1"/>
                      <a:pt x="12" y="429"/>
                      <a:pt x="1" y="953"/>
                    </a:cubicBezTo>
                    <a:cubicBezTo>
                      <a:pt x="1" y="1477"/>
                      <a:pt x="429" y="1906"/>
                      <a:pt x="953" y="1906"/>
                    </a:cubicBezTo>
                    <a:cubicBezTo>
                      <a:pt x="1477" y="1906"/>
                      <a:pt x="1906" y="1477"/>
                      <a:pt x="1906" y="953"/>
                    </a:cubicBezTo>
                    <a:cubicBezTo>
                      <a:pt x="1906" y="429"/>
                      <a:pt x="1477" y="1"/>
                      <a:pt x="9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34"/>
              <p:cNvSpPr/>
              <p:nvPr/>
            </p:nvSpPr>
            <p:spPr>
              <a:xfrm>
                <a:off x="7920974" y="1284540"/>
                <a:ext cx="81582" cy="81068"/>
              </a:xfrm>
              <a:custGeom>
                <a:rect b="b" l="l" r="r" t="t"/>
                <a:pathLst>
                  <a:path extrusionOk="0" h="1894" w="1906">
                    <a:moveTo>
                      <a:pt x="953" y="1"/>
                    </a:moveTo>
                    <a:cubicBezTo>
                      <a:pt x="429" y="1"/>
                      <a:pt x="0" y="417"/>
                      <a:pt x="0" y="941"/>
                    </a:cubicBezTo>
                    <a:cubicBezTo>
                      <a:pt x="0" y="1465"/>
                      <a:pt x="429" y="1894"/>
                      <a:pt x="953" y="1894"/>
                    </a:cubicBezTo>
                    <a:cubicBezTo>
                      <a:pt x="1477" y="1894"/>
                      <a:pt x="1905" y="1465"/>
                      <a:pt x="1905" y="941"/>
                    </a:cubicBezTo>
                    <a:cubicBezTo>
                      <a:pt x="1905" y="417"/>
                      <a:pt x="1477" y="1"/>
                      <a:pt x="9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34"/>
              <p:cNvSpPr/>
              <p:nvPr/>
            </p:nvSpPr>
            <p:spPr>
              <a:xfrm>
                <a:off x="8377592" y="2843450"/>
                <a:ext cx="40791" cy="40834"/>
              </a:xfrm>
              <a:custGeom>
                <a:rect b="b" l="l" r="r" t="t"/>
                <a:pathLst>
                  <a:path extrusionOk="0" h="954" w="953">
                    <a:moveTo>
                      <a:pt x="477" y="1"/>
                    </a:moveTo>
                    <a:cubicBezTo>
                      <a:pt x="215" y="1"/>
                      <a:pt x="0" y="215"/>
                      <a:pt x="0" y="477"/>
                    </a:cubicBezTo>
                    <a:cubicBezTo>
                      <a:pt x="0" y="739"/>
                      <a:pt x="215" y="953"/>
                      <a:pt x="477" y="953"/>
                    </a:cubicBezTo>
                    <a:cubicBezTo>
                      <a:pt x="739" y="953"/>
                      <a:pt x="953" y="739"/>
                      <a:pt x="953" y="477"/>
                    </a:cubicBezTo>
                    <a:cubicBezTo>
                      <a:pt x="953" y="215"/>
                      <a:pt x="739" y="1"/>
                      <a:pt x="4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34"/>
              <p:cNvSpPr/>
              <p:nvPr/>
            </p:nvSpPr>
            <p:spPr>
              <a:xfrm>
                <a:off x="8034101" y="2254359"/>
                <a:ext cx="40834" cy="40791"/>
              </a:xfrm>
              <a:custGeom>
                <a:rect b="b" l="l" r="r" t="t"/>
                <a:pathLst>
                  <a:path extrusionOk="0" h="953" w="954">
                    <a:moveTo>
                      <a:pt x="477" y="0"/>
                    </a:moveTo>
                    <a:cubicBezTo>
                      <a:pt x="215" y="0"/>
                      <a:pt x="1" y="214"/>
                      <a:pt x="1" y="476"/>
                    </a:cubicBezTo>
                    <a:cubicBezTo>
                      <a:pt x="1" y="738"/>
                      <a:pt x="215" y="953"/>
                      <a:pt x="477" y="953"/>
                    </a:cubicBezTo>
                    <a:cubicBezTo>
                      <a:pt x="739" y="953"/>
                      <a:pt x="953" y="738"/>
                      <a:pt x="953" y="476"/>
                    </a:cubicBezTo>
                    <a:cubicBezTo>
                      <a:pt x="953" y="214"/>
                      <a:pt x="739" y="0"/>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34"/>
              <p:cNvSpPr/>
              <p:nvPr/>
            </p:nvSpPr>
            <p:spPr>
              <a:xfrm>
                <a:off x="7639676" y="2966807"/>
                <a:ext cx="40791" cy="40791"/>
              </a:xfrm>
              <a:custGeom>
                <a:rect b="b" l="l" r="r" t="t"/>
                <a:pathLst>
                  <a:path extrusionOk="0" h="953" w="953">
                    <a:moveTo>
                      <a:pt x="476" y="0"/>
                    </a:moveTo>
                    <a:cubicBezTo>
                      <a:pt x="214" y="0"/>
                      <a:pt x="12" y="202"/>
                      <a:pt x="0" y="464"/>
                    </a:cubicBezTo>
                    <a:lnTo>
                      <a:pt x="0" y="476"/>
                    </a:lnTo>
                    <a:cubicBezTo>
                      <a:pt x="0" y="738"/>
                      <a:pt x="214" y="953"/>
                      <a:pt x="476" y="953"/>
                    </a:cubicBezTo>
                    <a:cubicBezTo>
                      <a:pt x="738" y="953"/>
                      <a:pt x="953" y="738"/>
                      <a:pt x="953" y="476"/>
                    </a:cubicBezTo>
                    <a:cubicBezTo>
                      <a:pt x="953" y="214"/>
                      <a:pt x="738" y="0"/>
                      <a:pt x="47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34"/>
              <p:cNvSpPr/>
              <p:nvPr/>
            </p:nvSpPr>
            <p:spPr>
              <a:xfrm>
                <a:off x="7847568" y="2245157"/>
                <a:ext cx="40320" cy="40834"/>
              </a:xfrm>
              <a:custGeom>
                <a:rect b="b" l="l" r="r" t="t"/>
                <a:pathLst>
                  <a:path extrusionOk="0" h="954" w="942">
                    <a:moveTo>
                      <a:pt x="465" y="1"/>
                    </a:moveTo>
                    <a:cubicBezTo>
                      <a:pt x="215" y="1"/>
                      <a:pt x="1" y="203"/>
                      <a:pt x="1" y="465"/>
                    </a:cubicBezTo>
                    <a:lnTo>
                      <a:pt x="1" y="477"/>
                    </a:lnTo>
                    <a:cubicBezTo>
                      <a:pt x="1" y="739"/>
                      <a:pt x="203" y="953"/>
                      <a:pt x="465" y="953"/>
                    </a:cubicBezTo>
                    <a:cubicBezTo>
                      <a:pt x="727" y="953"/>
                      <a:pt x="941" y="739"/>
                      <a:pt x="941" y="477"/>
                    </a:cubicBezTo>
                    <a:cubicBezTo>
                      <a:pt x="941" y="215"/>
                      <a:pt x="739" y="1"/>
                      <a:pt x="4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34"/>
              <p:cNvSpPr/>
              <p:nvPr/>
            </p:nvSpPr>
            <p:spPr>
              <a:xfrm>
                <a:off x="7556597" y="1788026"/>
                <a:ext cx="41304" cy="40363"/>
              </a:xfrm>
              <a:custGeom>
                <a:rect b="b" l="l" r="r" t="t"/>
                <a:pathLst>
                  <a:path extrusionOk="0" h="943" w="965">
                    <a:moveTo>
                      <a:pt x="489" y="1"/>
                    </a:moveTo>
                    <a:cubicBezTo>
                      <a:pt x="227" y="1"/>
                      <a:pt x="12" y="203"/>
                      <a:pt x="12" y="465"/>
                    </a:cubicBezTo>
                    <a:cubicBezTo>
                      <a:pt x="0" y="727"/>
                      <a:pt x="215" y="942"/>
                      <a:pt x="477" y="942"/>
                    </a:cubicBezTo>
                    <a:cubicBezTo>
                      <a:pt x="484" y="942"/>
                      <a:pt x="491" y="942"/>
                      <a:pt x="497" y="942"/>
                    </a:cubicBezTo>
                    <a:cubicBezTo>
                      <a:pt x="750" y="942"/>
                      <a:pt x="953" y="732"/>
                      <a:pt x="953" y="477"/>
                    </a:cubicBezTo>
                    <a:cubicBezTo>
                      <a:pt x="965" y="215"/>
                      <a:pt x="751" y="1"/>
                      <a:pt x="48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34"/>
              <p:cNvSpPr/>
              <p:nvPr/>
            </p:nvSpPr>
            <p:spPr>
              <a:xfrm>
                <a:off x="8258857" y="2254359"/>
                <a:ext cx="40277" cy="40791"/>
              </a:xfrm>
              <a:custGeom>
                <a:rect b="b" l="l" r="r" t="t"/>
                <a:pathLst>
                  <a:path extrusionOk="0" h="953" w="941">
                    <a:moveTo>
                      <a:pt x="465" y="0"/>
                    </a:moveTo>
                    <a:cubicBezTo>
                      <a:pt x="203" y="0"/>
                      <a:pt x="0" y="214"/>
                      <a:pt x="0" y="476"/>
                    </a:cubicBezTo>
                    <a:cubicBezTo>
                      <a:pt x="0" y="738"/>
                      <a:pt x="203" y="953"/>
                      <a:pt x="465" y="953"/>
                    </a:cubicBezTo>
                    <a:cubicBezTo>
                      <a:pt x="738" y="953"/>
                      <a:pt x="941" y="738"/>
                      <a:pt x="941" y="476"/>
                    </a:cubicBezTo>
                    <a:cubicBezTo>
                      <a:pt x="941" y="214"/>
                      <a:pt x="738" y="0"/>
                      <a:pt x="4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34"/>
              <p:cNvSpPr/>
              <p:nvPr/>
            </p:nvSpPr>
            <p:spPr>
              <a:xfrm>
                <a:off x="5550230" y="3055964"/>
                <a:ext cx="40791" cy="40320"/>
              </a:xfrm>
              <a:custGeom>
                <a:rect b="b" l="l" r="r" t="t"/>
                <a:pathLst>
                  <a:path extrusionOk="0" h="942" w="953">
                    <a:moveTo>
                      <a:pt x="477" y="1"/>
                    </a:moveTo>
                    <a:cubicBezTo>
                      <a:pt x="215" y="1"/>
                      <a:pt x="1" y="215"/>
                      <a:pt x="1" y="477"/>
                    </a:cubicBezTo>
                    <a:cubicBezTo>
                      <a:pt x="1" y="739"/>
                      <a:pt x="215" y="941"/>
                      <a:pt x="477" y="941"/>
                    </a:cubicBezTo>
                    <a:cubicBezTo>
                      <a:pt x="739" y="941"/>
                      <a:pt x="953" y="739"/>
                      <a:pt x="953" y="477"/>
                    </a:cubicBezTo>
                    <a:cubicBezTo>
                      <a:pt x="953" y="215"/>
                      <a:pt x="739" y="1"/>
                      <a:pt x="4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34"/>
              <p:cNvSpPr/>
              <p:nvPr/>
            </p:nvSpPr>
            <p:spPr>
              <a:xfrm>
                <a:off x="5691906" y="2949472"/>
                <a:ext cx="40791" cy="40791"/>
              </a:xfrm>
              <a:custGeom>
                <a:rect b="b" l="l" r="r" t="t"/>
                <a:pathLst>
                  <a:path extrusionOk="0" h="953" w="953">
                    <a:moveTo>
                      <a:pt x="477" y="0"/>
                    </a:moveTo>
                    <a:cubicBezTo>
                      <a:pt x="215" y="0"/>
                      <a:pt x="0" y="215"/>
                      <a:pt x="0" y="477"/>
                    </a:cubicBezTo>
                    <a:cubicBezTo>
                      <a:pt x="0" y="738"/>
                      <a:pt x="215" y="953"/>
                      <a:pt x="477" y="953"/>
                    </a:cubicBezTo>
                    <a:cubicBezTo>
                      <a:pt x="739" y="953"/>
                      <a:pt x="953" y="738"/>
                      <a:pt x="953" y="477"/>
                    </a:cubicBezTo>
                    <a:cubicBezTo>
                      <a:pt x="953" y="215"/>
                      <a:pt x="739" y="0"/>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34"/>
              <p:cNvSpPr/>
              <p:nvPr/>
            </p:nvSpPr>
            <p:spPr>
              <a:xfrm>
                <a:off x="5398366" y="3151799"/>
                <a:ext cx="40791" cy="40791"/>
              </a:xfrm>
              <a:custGeom>
                <a:rect b="b" l="l" r="r" t="t"/>
                <a:pathLst>
                  <a:path extrusionOk="0" h="953" w="953">
                    <a:moveTo>
                      <a:pt x="477" y="0"/>
                    </a:moveTo>
                    <a:cubicBezTo>
                      <a:pt x="215" y="0"/>
                      <a:pt x="0" y="202"/>
                      <a:pt x="0" y="464"/>
                    </a:cubicBezTo>
                    <a:lnTo>
                      <a:pt x="0" y="476"/>
                    </a:lnTo>
                    <a:cubicBezTo>
                      <a:pt x="0" y="738"/>
                      <a:pt x="215" y="953"/>
                      <a:pt x="477" y="953"/>
                    </a:cubicBezTo>
                    <a:cubicBezTo>
                      <a:pt x="739" y="953"/>
                      <a:pt x="953" y="738"/>
                      <a:pt x="953" y="476"/>
                    </a:cubicBezTo>
                    <a:cubicBezTo>
                      <a:pt x="953" y="214"/>
                      <a:pt x="739" y="0"/>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34"/>
              <p:cNvSpPr/>
              <p:nvPr/>
            </p:nvSpPr>
            <p:spPr>
              <a:xfrm>
                <a:off x="6198473" y="3170632"/>
                <a:ext cx="40791" cy="40834"/>
              </a:xfrm>
              <a:custGeom>
                <a:rect b="b" l="l" r="r" t="t"/>
                <a:pathLst>
                  <a:path extrusionOk="0" h="954" w="953">
                    <a:moveTo>
                      <a:pt x="477" y="1"/>
                    </a:moveTo>
                    <a:cubicBezTo>
                      <a:pt x="215" y="1"/>
                      <a:pt x="0" y="215"/>
                      <a:pt x="0" y="477"/>
                    </a:cubicBezTo>
                    <a:cubicBezTo>
                      <a:pt x="0" y="739"/>
                      <a:pt x="215" y="953"/>
                      <a:pt x="477" y="953"/>
                    </a:cubicBezTo>
                    <a:cubicBezTo>
                      <a:pt x="738" y="953"/>
                      <a:pt x="953" y="739"/>
                      <a:pt x="953" y="477"/>
                    </a:cubicBezTo>
                    <a:cubicBezTo>
                      <a:pt x="953" y="215"/>
                      <a:pt x="738" y="1"/>
                      <a:pt x="4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34"/>
              <p:cNvSpPr/>
              <p:nvPr/>
            </p:nvSpPr>
            <p:spPr>
              <a:xfrm>
                <a:off x="6069510" y="3483048"/>
                <a:ext cx="40834" cy="40791"/>
              </a:xfrm>
              <a:custGeom>
                <a:rect b="b" l="l" r="r" t="t"/>
                <a:pathLst>
                  <a:path extrusionOk="0" h="953" w="954">
                    <a:moveTo>
                      <a:pt x="477" y="0"/>
                    </a:moveTo>
                    <a:cubicBezTo>
                      <a:pt x="215" y="0"/>
                      <a:pt x="1" y="214"/>
                      <a:pt x="1" y="476"/>
                    </a:cubicBezTo>
                    <a:cubicBezTo>
                      <a:pt x="1" y="738"/>
                      <a:pt x="215" y="953"/>
                      <a:pt x="477" y="953"/>
                    </a:cubicBezTo>
                    <a:cubicBezTo>
                      <a:pt x="739" y="953"/>
                      <a:pt x="953" y="738"/>
                      <a:pt x="953" y="476"/>
                    </a:cubicBezTo>
                    <a:cubicBezTo>
                      <a:pt x="953" y="214"/>
                      <a:pt x="739" y="0"/>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34"/>
              <p:cNvSpPr/>
              <p:nvPr/>
            </p:nvSpPr>
            <p:spPr>
              <a:xfrm>
                <a:off x="6295293" y="3388754"/>
                <a:ext cx="40791" cy="40791"/>
              </a:xfrm>
              <a:custGeom>
                <a:rect b="b" l="l" r="r" t="t"/>
                <a:pathLst>
                  <a:path extrusionOk="0" h="953" w="953">
                    <a:moveTo>
                      <a:pt x="477" y="0"/>
                    </a:moveTo>
                    <a:cubicBezTo>
                      <a:pt x="215" y="0"/>
                      <a:pt x="0" y="215"/>
                      <a:pt x="0" y="477"/>
                    </a:cubicBezTo>
                    <a:cubicBezTo>
                      <a:pt x="0" y="739"/>
                      <a:pt x="215" y="953"/>
                      <a:pt x="477" y="953"/>
                    </a:cubicBezTo>
                    <a:cubicBezTo>
                      <a:pt x="739" y="953"/>
                      <a:pt x="953" y="739"/>
                      <a:pt x="953" y="477"/>
                    </a:cubicBezTo>
                    <a:cubicBezTo>
                      <a:pt x="953" y="215"/>
                      <a:pt x="739" y="0"/>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34"/>
              <p:cNvSpPr/>
              <p:nvPr/>
            </p:nvSpPr>
            <p:spPr>
              <a:xfrm>
                <a:off x="7610100" y="1560231"/>
                <a:ext cx="40834" cy="40834"/>
              </a:xfrm>
              <a:custGeom>
                <a:rect b="b" l="l" r="r" t="t"/>
                <a:pathLst>
                  <a:path extrusionOk="0" h="954" w="954">
                    <a:moveTo>
                      <a:pt x="477" y="1"/>
                    </a:moveTo>
                    <a:cubicBezTo>
                      <a:pt x="215" y="1"/>
                      <a:pt x="1" y="215"/>
                      <a:pt x="1" y="477"/>
                    </a:cubicBezTo>
                    <a:cubicBezTo>
                      <a:pt x="1" y="739"/>
                      <a:pt x="215" y="953"/>
                      <a:pt x="477" y="953"/>
                    </a:cubicBezTo>
                    <a:cubicBezTo>
                      <a:pt x="739" y="953"/>
                      <a:pt x="953" y="739"/>
                      <a:pt x="953" y="477"/>
                    </a:cubicBezTo>
                    <a:cubicBezTo>
                      <a:pt x="953" y="215"/>
                      <a:pt x="739" y="1"/>
                      <a:pt x="4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4"/>
              <p:cNvSpPr/>
              <p:nvPr/>
            </p:nvSpPr>
            <p:spPr>
              <a:xfrm>
                <a:off x="7130027" y="1323790"/>
                <a:ext cx="40834" cy="40791"/>
              </a:xfrm>
              <a:custGeom>
                <a:rect b="b" l="l" r="r" t="t"/>
                <a:pathLst>
                  <a:path extrusionOk="0" h="953" w="954">
                    <a:moveTo>
                      <a:pt x="477" y="0"/>
                    </a:moveTo>
                    <a:cubicBezTo>
                      <a:pt x="215" y="0"/>
                      <a:pt x="1" y="215"/>
                      <a:pt x="1" y="477"/>
                    </a:cubicBezTo>
                    <a:cubicBezTo>
                      <a:pt x="1" y="739"/>
                      <a:pt x="203" y="953"/>
                      <a:pt x="465" y="953"/>
                    </a:cubicBezTo>
                    <a:cubicBezTo>
                      <a:pt x="739" y="953"/>
                      <a:pt x="953" y="750"/>
                      <a:pt x="953" y="489"/>
                    </a:cubicBezTo>
                    <a:cubicBezTo>
                      <a:pt x="953" y="227"/>
                      <a:pt x="739" y="12"/>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4"/>
              <p:cNvSpPr/>
              <p:nvPr/>
            </p:nvSpPr>
            <p:spPr>
              <a:xfrm>
                <a:off x="6535329" y="1268232"/>
                <a:ext cx="40791" cy="40834"/>
              </a:xfrm>
              <a:custGeom>
                <a:rect b="b" l="l" r="r" t="t"/>
                <a:pathLst>
                  <a:path extrusionOk="0" h="954" w="953">
                    <a:moveTo>
                      <a:pt x="477" y="1"/>
                    </a:moveTo>
                    <a:cubicBezTo>
                      <a:pt x="215" y="1"/>
                      <a:pt x="0" y="215"/>
                      <a:pt x="0" y="477"/>
                    </a:cubicBezTo>
                    <a:cubicBezTo>
                      <a:pt x="0" y="739"/>
                      <a:pt x="215" y="953"/>
                      <a:pt x="477" y="953"/>
                    </a:cubicBezTo>
                    <a:cubicBezTo>
                      <a:pt x="738" y="953"/>
                      <a:pt x="953" y="739"/>
                      <a:pt x="953" y="477"/>
                    </a:cubicBezTo>
                    <a:cubicBezTo>
                      <a:pt x="953" y="215"/>
                      <a:pt x="738" y="1"/>
                      <a:pt x="4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34"/>
              <p:cNvSpPr/>
              <p:nvPr/>
            </p:nvSpPr>
            <p:spPr>
              <a:xfrm>
                <a:off x="5600180" y="780541"/>
                <a:ext cx="40791" cy="40791"/>
              </a:xfrm>
              <a:custGeom>
                <a:rect b="b" l="l" r="r" t="t"/>
                <a:pathLst>
                  <a:path extrusionOk="0" h="953" w="953">
                    <a:moveTo>
                      <a:pt x="477" y="0"/>
                    </a:moveTo>
                    <a:cubicBezTo>
                      <a:pt x="215" y="0"/>
                      <a:pt x="0" y="215"/>
                      <a:pt x="0" y="477"/>
                    </a:cubicBezTo>
                    <a:cubicBezTo>
                      <a:pt x="0" y="739"/>
                      <a:pt x="215" y="953"/>
                      <a:pt x="477" y="953"/>
                    </a:cubicBezTo>
                    <a:cubicBezTo>
                      <a:pt x="739" y="953"/>
                      <a:pt x="953" y="750"/>
                      <a:pt x="953" y="489"/>
                    </a:cubicBezTo>
                    <a:cubicBezTo>
                      <a:pt x="953" y="227"/>
                      <a:pt x="739" y="12"/>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34"/>
              <p:cNvSpPr/>
              <p:nvPr/>
            </p:nvSpPr>
            <p:spPr>
              <a:xfrm>
                <a:off x="7162129" y="747411"/>
                <a:ext cx="40320" cy="40791"/>
              </a:xfrm>
              <a:custGeom>
                <a:rect b="b" l="l" r="r" t="t"/>
                <a:pathLst>
                  <a:path extrusionOk="0" h="953" w="942">
                    <a:moveTo>
                      <a:pt x="465" y="0"/>
                    </a:moveTo>
                    <a:cubicBezTo>
                      <a:pt x="203" y="12"/>
                      <a:pt x="1" y="215"/>
                      <a:pt x="1" y="477"/>
                    </a:cubicBezTo>
                    <a:cubicBezTo>
                      <a:pt x="1" y="739"/>
                      <a:pt x="203" y="953"/>
                      <a:pt x="465" y="953"/>
                    </a:cubicBezTo>
                    <a:cubicBezTo>
                      <a:pt x="727" y="953"/>
                      <a:pt x="942" y="739"/>
                      <a:pt x="942" y="477"/>
                    </a:cubicBezTo>
                    <a:cubicBezTo>
                      <a:pt x="942" y="215"/>
                      <a:pt x="739" y="0"/>
                      <a:pt x="4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4"/>
              <p:cNvSpPr/>
              <p:nvPr/>
            </p:nvSpPr>
            <p:spPr>
              <a:xfrm>
                <a:off x="7394076" y="1815548"/>
                <a:ext cx="304240" cy="1189524"/>
              </a:xfrm>
              <a:custGeom>
                <a:rect b="b" l="l" r="r" t="t"/>
                <a:pathLst>
                  <a:path extrusionOk="0" h="27791" w="7108">
                    <a:moveTo>
                      <a:pt x="4250" y="1"/>
                    </a:moveTo>
                    <a:lnTo>
                      <a:pt x="4250" y="1"/>
                    </a:lnTo>
                    <a:cubicBezTo>
                      <a:pt x="4262" y="25"/>
                      <a:pt x="4274" y="49"/>
                      <a:pt x="4286" y="72"/>
                    </a:cubicBezTo>
                    <a:lnTo>
                      <a:pt x="4393" y="275"/>
                    </a:lnTo>
                    <a:cubicBezTo>
                      <a:pt x="4488" y="453"/>
                      <a:pt x="4619" y="715"/>
                      <a:pt x="4774" y="1061"/>
                    </a:cubicBezTo>
                    <a:cubicBezTo>
                      <a:pt x="5226" y="2037"/>
                      <a:pt x="5607" y="3049"/>
                      <a:pt x="5917" y="4073"/>
                    </a:cubicBezTo>
                    <a:cubicBezTo>
                      <a:pt x="6381" y="5597"/>
                      <a:pt x="6703" y="7157"/>
                      <a:pt x="6881" y="8740"/>
                    </a:cubicBezTo>
                    <a:cubicBezTo>
                      <a:pt x="6893" y="8966"/>
                      <a:pt x="6917" y="9181"/>
                      <a:pt x="6929" y="9419"/>
                    </a:cubicBezTo>
                    <a:cubicBezTo>
                      <a:pt x="6953" y="9657"/>
                      <a:pt x="6964" y="9883"/>
                      <a:pt x="6976" y="10121"/>
                    </a:cubicBezTo>
                    <a:cubicBezTo>
                      <a:pt x="6976" y="10347"/>
                      <a:pt x="6988" y="10586"/>
                      <a:pt x="7000" y="10836"/>
                    </a:cubicBezTo>
                    <a:cubicBezTo>
                      <a:pt x="7012" y="11074"/>
                      <a:pt x="7000" y="11312"/>
                      <a:pt x="7000" y="11562"/>
                    </a:cubicBezTo>
                    <a:lnTo>
                      <a:pt x="7000" y="11931"/>
                    </a:lnTo>
                    <a:cubicBezTo>
                      <a:pt x="7000" y="12050"/>
                      <a:pt x="6988" y="12169"/>
                      <a:pt x="6976" y="12300"/>
                    </a:cubicBezTo>
                    <a:lnTo>
                      <a:pt x="6929" y="13050"/>
                    </a:lnTo>
                    <a:cubicBezTo>
                      <a:pt x="6869" y="13550"/>
                      <a:pt x="6834" y="14062"/>
                      <a:pt x="6738" y="14574"/>
                    </a:cubicBezTo>
                    <a:cubicBezTo>
                      <a:pt x="6441" y="16503"/>
                      <a:pt x="5893" y="18384"/>
                      <a:pt x="5107" y="20170"/>
                    </a:cubicBezTo>
                    <a:cubicBezTo>
                      <a:pt x="4452" y="21623"/>
                      <a:pt x="3678" y="23016"/>
                      <a:pt x="2762" y="24325"/>
                    </a:cubicBezTo>
                    <a:lnTo>
                      <a:pt x="2202" y="25123"/>
                    </a:lnTo>
                    <a:cubicBezTo>
                      <a:pt x="2023" y="25373"/>
                      <a:pt x="1845" y="25599"/>
                      <a:pt x="1678" y="25802"/>
                    </a:cubicBezTo>
                    <a:lnTo>
                      <a:pt x="1202" y="26397"/>
                    </a:lnTo>
                    <a:cubicBezTo>
                      <a:pt x="1059" y="26576"/>
                      <a:pt x="916" y="26730"/>
                      <a:pt x="797" y="26885"/>
                    </a:cubicBezTo>
                    <a:lnTo>
                      <a:pt x="214" y="27540"/>
                    </a:lnTo>
                    <a:lnTo>
                      <a:pt x="76" y="27712"/>
                    </a:lnTo>
                    <a:lnTo>
                      <a:pt x="214" y="27564"/>
                    </a:lnTo>
                    <a:lnTo>
                      <a:pt x="809" y="26921"/>
                    </a:lnTo>
                    <a:cubicBezTo>
                      <a:pt x="940" y="26778"/>
                      <a:pt x="1083" y="26623"/>
                      <a:pt x="1226" y="26445"/>
                    </a:cubicBezTo>
                    <a:lnTo>
                      <a:pt x="1702" y="25849"/>
                    </a:lnTo>
                    <a:cubicBezTo>
                      <a:pt x="1881" y="25635"/>
                      <a:pt x="2059" y="25421"/>
                      <a:pt x="2250" y="25171"/>
                    </a:cubicBezTo>
                    <a:lnTo>
                      <a:pt x="2809" y="24385"/>
                    </a:lnTo>
                    <a:cubicBezTo>
                      <a:pt x="3738" y="23075"/>
                      <a:pt x="4536" y="21682"/>
                      <a:pt x="5179" y="20218"/>
                    </a:cubicBezTo>
                    <a:cubicBezTo>
                      <a:pt x="5976" y="18432"/>
                      <a:pt x="6536" y="16539"/>
                      <a:pt x="6834" y="14598"/>
                    </a:cubicBezTo>
                    <a:cubicBezTo>
                      <a:pt x="6929" y="14086"/>
                      <a:pt x="6964" y="13574"/>
                      <a:pt x="7024" y="13062"/>
                    </a:cubicBezTo>
                    <a:lnTo>
                      <a:pt x="7072" y="12312"/>
                    </a:lnTo>
                    <a:cubicBezTo>
                      <a:pt x="7072" y="12193"/>
                      <a:pt x="7084" y="12062"/>
                      <a:pt x="7095" y="11943"/>
                    </a:cubicBezTo>
                    <a:cubicBezTo>
                      <a:pt x="7107" y="11824"/>
                      <a:pt x="7095" y="11693"/>
                      <a:pt x="7095" y="11574"/>
                    </a:cubicBezTo>
                    <a:lnTo>
                      <a:pt x="7095" y="10836"/>
                    </a:lnTo>
                    <a:lnTo>
                      <a:pt x="7072" y="10121"/>
                    </a:lnTo>
                    <a:cubicBezTo>
                      <a:pt x="7072" y="9883"/>
                      <a:pt x="7048" y="9657"/>
                      <a:pt x="7024" y="9419"/>
                    </a:cubicBezTo>
                    <a:cubicBezTo>
                      <a:pt x="7012" y="9193"/>
                      <a:pt x="6988" y="8966"/>
                      <a:pt x="6964" y="8740"/>
                    </a:cubicBezTo>
                    <a:cubicBezTo>
                      <a:pt x="6798" y="7145"/>
                      <a:pt x="6464" y="5573"/>
                      <a:pt x="5988" y="4049"/>
                    </a:cubicBezTo>
                    <a:cubicBezTo>
                      <a:pt x="5679" y="3013"/>
                      <a:pt x="5286" y="2013"/>
                      <a:pt x="4821" y="1037"/>
                    </a:cubicBezTo>
                    <a:cubicBezTo>
                      <a:pt x="4655" y="691"/>
                      <a:pt x="4512" y="430"/>
                      <a:pt x="4417" y="263"/>
                    </a:cubicBezTo>
                    <a:cubicBezTo>
                      <a:pt x="4369" y="168"/>
                      <a:pt x="4321" y="108"/>
                      <a:pt x="4297" y="60"/>
                    </a:cubicBezTo>
                    <a:cubicBezTo>
                      <a:pt x="4274" y="13"/>
                      <a:pt x="4250" y="1"/>
                      <a:pt x="4250" y="1"/>
                    </a:cubicBezTo>
                    <a:close/>
                    <a:moveTo>
                      <a:pt x="76" y="27712"/>
                    </a:moveTo>
                    <a:lnTo>
                      <a:pt x="59" y="27731"/>
                    </a:lnTo>
                    <a:cubicBezTo>
                      <a:pt x="58" y="27731"/>
                      <a:pt x="57" y="27732"/>
                      <a:pt x="57" y="27733"/>
                    </a:cubicBezTo>
                    <a:lnTo>
                      <a:pt x="57" y="27733"/>
                    </a:lnTo>
                    <a:cubicBezTo>
                      <a:pt x="61" y="27728"/>
                      <a:pt x="66" y="27724"/>
                      <a:pt x="71" y="27719"/>
                    </a:cubicBezTo>
                    <a:lnTo>
                      <a:pt x="76" y="27712"/>
                    </a:lnTo>
                    <a:close/>
                    <a:moveTo>
                      <a:pt x="57" y="27733"/>
                    </a:moveTo>
                    <a:cubicBezTo>
                      <a:pt x="19" y="27771"/>
                      <a:pt x="1" y="27790"/>
                      <a:pt x="11" y="27790"/>
                    </a:cubicBezTo>
                    <a:cubicBezTo>
                      <a:pt x="11" y="27790"/>
                      <a:pt x="23" y="27767"/>
                      <a:pt x="57" y="27733"/>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34"/>
              <p:cNvSpPr/>
              <p:nvPr/>
            </p:nvSpPr>
            <p:spPr>
              <a:xfrm>
                <a:off x="7961209" y="1324304"/>
                <a:ext cx="318579" cy="1000936"/>
              </a:xfrm>
              <a:custGeom>
                <a:rect b="b" l="l" r="r" t="t"/>
                <a:pathLst>
                  <a:path extrusionOk="0" h="23385" w="7443">
                    <a:moveTo>
                      <a:pt x="1" y="0"/>
                    </a:moveTo>
                    <a:cubicBezTo>
                      <a:pt x="1" y="24"/>
                      <a:pt x="13" y="36"/>
                      <a:pt x="25" y="60"/>
                    </a:cubicBezTo>
                    <a:lnTo>
                      <a:pt x="120" y="215"/>
                    </a:lnTo>
                    <a:lnTo>
                      <a:pt x="513" y="834"/>
                    </a:lnTo>
                    <a:lnTo>
                      <a:pt x="787" y="1274"/>
                    </a:lnTo>
                    <a:lnTo>
                      <a:pt x="1108" y="1810"/>
                    </a:lnTo>
                    <a:cubicBezTo>
                      <a:pt x="1334" y="2191"/>
                      <a:pt x="1608" y="2620"/>
                      <a:pt x="1870" y="3120"/>
                    </a:cubicBezTo>
                    <a:lnTo>
                      <a:pt x="2299" y="3894"/>
                    </a:lnTo>
                    <a:cubicBezTo>
                      <a:pt x="2442" y="4156"/>
                      <a:pt x="2585" y="4453"/>
                      <a:pt x="2739" y="4751"/>
                    </a:cubicBezTo>
                    <a:cubicBezTo>
                      <a:pt x="3037" y="5334"/>
                      <a:pt x="3335" y="5977"/>
                      <a:pt x="3644" y="6644"/>
                    </a:cubicBezTo>
                    <a:cubicBezTo>
                      <a:pt x="4287" y="8120"/>
                      <a:pt x="4859" y="9632"/>
                      <a:pt x="5359" y="11168"/>
                    </a:cubicBezTo>
                    <a:cubicBezTo>
                      <a:pt x="5835" y="12704"/>
                      <a:pt x="6240" y="14264"/>
                      <a:pt x="6561" y="15847"/>
                    </a:cubicBezTo>
                    <a:cubicBezTo>
                      <a:pt x="6704" y="16574"/>
                      <a:pt x="6835" y="17264"/>
                      <a:pt x="6919" y="17919"/>
                    </a:cubicBezTo>
                    <a:cubicBezTo>
                      <a:pt x="6966" y="18241"/>
                      <a:pt x="7026" y="18562"/>
                      <a:pt x="7061" y="18860"/>
                    </a:cubicBezTo>
                    <a:cubicBezTo>
                      <a:pt x="7097" y="19169"/>
                      <a:pt x="7133" y="19467"/>
                      <a:pt x="7157" y="19753"/>
                    </a:cubicBezTo>
                    <a:cubicBezTo>
                      <a:pt x="7228" y="20312"/>
                      <a:pt x="7264" y="20812"/>
                      <a:pt x="7300" y="21265"/>
                    </a:cubicBezTo>
                    <a:cubicBezTo>
                      <a:pt x="7311" y="21479"/>
                      <a:pt x="7335" y="21693"/>
                      <a:pt x="7347" y="21884"/>
                    </a:cubicBezTo>
                    <a:cubicBezTo>
                      <a:pt x="7359" y="22074"/>
                      <a:pt x="7359" y="22241"/>
                      <a:pt x="7371" y="22408"/>
                    </a:cubicBezTo>
                    <a:cubicBezTo>
                      <a:pt x="7383" y="22717"/>
                      <a:pt x="7395" y="22956"/>
                      <a:pt x="7407" y="23122"/>
                    </a:cubicBezTo>
                    <a:lnTo>
                      <a:pt x="7407" y="23313"/>
                    </a:lnTo>
                    <a:cubicBezTo>
                      <a:pt x="7419" y="23337"/>
                      <a:pt x="7430" y="23360"/>
                      <a:pt x="7442" y="23384"/>
                    </a:cubicBezTo>
                    <a:cubicBezTo>
                      <a:pt x="7442" y="23360"/>
                      <a:pt x="7442" y="23337"/>
                      <a:pt x="7442" y="23325"/>
                    </a:cubicBezTo>
                    <a:lnTo>
                      <a:pt x="7442" y="23134"/>
                    </a:lnTo>
                    <a:cubicBezTo>
                      <a:pt x="7442" y="22956"/>
                      <a:pt x="7442" y="22717"/>
                      <a:pt x="7419" y="22408"/>
                    </a:cubicBezTo>
                    <a:cubicBezTo>
                      <a:pt x="7419" y="22253"/>
                      <a:pt x="7419" y="22074"/>
                      <a:pt x="7407" y="21884"/>
                    </a:cubicBezTo>
                    <a:cubicBezTo>
                      <a:pt x="7395" y="21693"/>
                      <a:pt x="7383" y="21479"/>
                      <a:pt x="7371" y="21265"/>
                    </a:cubicBezTo>
                    <a:cubicBezTo>
                      <a:pt x="7335" y="20824"/>
                      <a:pt x="7311" y="20300"/>
                      <a:pt x="7252" y="19741"/>
                    </a:cubicBezTo>
                    <a:cubicBezTo>
                      <a:pt x="7216" y="19467"/>
                      <a:pt x="7192" y="19169"/>
                      <a:pt x="7157" y="18860"/>
                    </a:cubicBezTo>
                    <a:cubicBezTo>
                      <a:pt x="7121" y="18550"/>
                      <a:pt x="7073" y="18241"/>
                      <a:pt x="7026" y="17907"/>
                    </a:cubicBezTo>
                    <a:cubicBezTo>
                      <a:pt x="6942" y="17252"/>
                      <a:pt x="6799" y="16562"/>
                      <a:pt x="6668" y="15824"/>
                    </a:cubicBezTo>
                    <a:cubicBezTo>
                      <a:pt x="6049" y="12657"/>
                      <a:pt x="5073" y="9561"/>
                      <a:pt x="3751" y="6608"/>
                    </a:cubicBezTo>
                    <a:cubicBezTo>
                      <a:pt x="3430" y="5942"/>
                      <a:pt x="3144" y="5287"/>
                      <a:pt x="2823" y="4703"/>
                    </a:cubicBezTo>
                    <a:cubicBezTo>
                      <a:pt x="2680" y="4418"/>
                      <a:pt x="2537" y="4120"/>
                      <a:pt x="2382" y="3858"/>
                    </a:cubicBezTo>
                    <a:lnTo>
                      <a:pt x="1942" y="3084"/>
                    </a:lnTo>
                    <a:cubicBezTo>
                      <a:pt x="1680" y="2596"/>
                      <a:pt x="1394" y="2167"/>
                      <a:pt x="1168" y="1774"/>
                    </a:cubicBezTo>
                    <a:cubicBezTo>
                      <a:pt x="1049" y="1584"/>
                      <a:pt x="942" y="1405"/>
                      <a:pt x="834" y="1250"/>
                    </a:cubicBezTo>
                    <a:lnTo>
                      <a:pt x="549" y="810"/>
                    </a:lnTo>
                    <a:lnTo>
                      <a:pt x="144" y="203"/>
                    </a:lnTo>
                    <a:lnTo>
                      <a:pt x="37" y="48"/>
                    </a:lnTo>
                    <a:cubicBezTo>
                      <a:pt x="25" y="36"/>
                      <a:pt x="13" y="1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34"/>
              <p:cNvSpPr/>
              <p:nvPr/>
            </p:nvSpPr>
            <p:spPr>
              <a:xfrm>
                <a:off x="6341177" y="1091372"/>
                <a:ext cx="711463" cy="68356"/>
              </a:xfrm>
              <a:custGeom>
                <a:rect b="b" l="l" r="r" t="t"/>
                <a:pathLst>
                  <a:path extrusionOk="0" h="1597" w="16622">
                    <a:moveTo>
                      <a:pt x="8125" y="0"/>
                    </a:moveTo>
                    <a:cubicBezTo>
                      <a:pt x="7085" y="0"/>
                      <a:pt x="6045" y="69"/>
                      <a:pt x="5013" y="204"/>
                    </a:cubicBezTo>
                    <a:cubicBezTo>
                      <a:pt x="4512" y="287"/>
                      <a:pt x="4036" y="346"/>
                      <a:pt x="3596" y="442"/>
                    </a:cubicBezTo>
                    <a:cubicBezTo>
                      <a:pt x="3369" y="489"/>
                      <a:pt x="3155" y="525"/>
                      <a:pt x="2953" y="573"/>
                    </a:cubicBezTo>
                    <a:lnTo>
                      <a:pt x="2369" y="716"/>
                    </a:lnTo>
                    <a:cubicBezTo>
                      <a:pt x="1988" y="799"/>
                      <a:pt x="1655" y="906"/>
                      <a:pt x="1369" y="989"/>
                    </a:cubicBezTo>
                    <a:cubicBezTo>
                      <a:pt x="1072" y="1073"/>
                      <a:pt x="822" y="1168"/>
                      <a:pt x="619" y="1239"/>
                    </a:cubicBezTo>
                    <a:lnTo>
                      <a:pt x="155" y="1406"/>
                    </a:lnTo>
                    <a:cubicBezTo>
                      <a:pt x="95" y="1418"/>
                      <a:pt x="48" y="1442"/>
                      <a:pt x="0" y="1466"/>
                    </a:cubicBezTo>
                    <a:cubicBezTo>
                      <a:pt x="48" y="1454"/>
                      <a:pt x="107" y="1442"/>
                      <a:pt x="167" y="1418"/>
                    </a:cubicBezTo>
                    <a:lnTo>
                      <a:pt x="631" y="1275"/>
                    </a:lnTo>
                    <a:cubicBezTo>
                      <a:pt x="833" y="1204"/>
                      <a:pt x="1083" y="1132"/>
                      <a:pt x="1381" y="1049"/>
                    </a:cubicBezTo>
                    <a:cubicBezTo>
                      <a:pt x="1679" y="977"/>
                      <a:pt x="2012" y="870"/>
                      <a:pt x="2381" y="799"/>
                    </a:cubicBezTo>
                    <a:lnTo>
                      <a:pt x="2977" y="656"/>
                    </a:lnTo>
                    <a:cubicBezTo>
                      <a:pt x="3179" y="608"/>
                      <a:pt x="3393" y="585"/>
                      <a:pt x="3608" y="537"/>
                    </a:cubicBezTo>
                    <a:cubicBezTo>
                      <a:pt x="4048" y="442"/>
                      <a:pt x="4524" y="382"/>
                      <a:pt x="5024" y="311"/>
                    </a:cubicBezTo>
                    <a:cubicBezTo>
                      <a:pt x="6120" y="180"/>
                      <a:pt x="7215" y="120"/>
                      <a:pt x="8322" y="120"/>
                    </a:cubicBezTo>
                    <a:cubicBezTo>
                      <a:pt x="9418" y="132"/>
                      <a:pt x="10513" y="215"/>
                      <a:pt x="11597" y="358"/>
                    </a:cubicBezTo>
                    <a:cubicBezTo>
                      <a:pt x="12097" y="442"/>
                      <a:pt x="12573" y="513"/>
                      <a:pt x="13014" y="608"/>
                    </a:cubicBezTo>
                    <a:cubicBezTo>
                      <a:pt x="13240" y="656"/>
                      <a:pt x="13454" y="692"/>
                      <a:pt x="13656" y="739"/>
                    </a:cubicBezTo>
                    <a:lnTo>
                      <a:pt x="14240" y="882"/>
                    </a:lnTo>
                    <a:cubicBezTo>
                      <a:pt x="14609" y="977"/>
                      <a:pt x="14942" y="1085"/>
                      <a:pt x="15240" y="1168"/>
                    </a:cubicBezTo>
                    <a:cubicBezTo>
                      <a:pt x="15526" y="1239"/>
                      <a:pt x="15776" y="1323"/>
                      <a:pt x="15978" y="1394"/>
                    </a:cubicBezTo>
                    <a:lnTo>
                      <a:pt x="16454" y="1549"/>
                    </a:lnTo>
                    <a:cubicBezTo>
                      <a:pt x="16502" y="1573"/>
                      <a:pt x="16562" y="1585"/>
                      <a:pt x="16621" y="1597"/>
                    </a:cubicBezTo>
                    <a:cubicBezTo>
                      <a:pt x="16574" y="1573"/>
                      <a:pt x="16514" y="1549"/>
                      <a:pt x="16454" y="1525"/>
                    </a:cubicBezTo>
                    <a:lnTo>
                      <a:pt x="16002" y="1358"/>
                    </a:lnTo>
                    <a:cubicBezTo>
                      <a:pt x="15800" y="1275"/>
                      <a:pt x="15550" y="1192"/>
                      <a:pt x="15252" y="1097"/>
                    </a:cubicBezTo>
                    <a:cubicBezTo>
                      <a:pt x="14954" y="1013"/>
                      <a:pt x="14633" y="894"/>
                      <a:pt x="14264" y="811"/>
                    </a:cubicBezTo>
                    <a:lnTo>
                      <a:pt x="13680" y="656"/>
                    </a:lnTo>
                    <a:cubicBezTo>
                      <a:pt x="13478" y="608"/>
                      <a:pt x="13264" y="561"/>
                      <a:pt x="13037" y="513"/>
                    </a:cubicBezTo>
                    <a:cubicBezTo>
                      <a:pt x="12597" y="418"/>
                      <a:pt x="12121" y="346"/>
                      <a:pt x="11621" y="263"/>
                    </a:cubicBezTo>
                    <a:cubicBezTo>
                      <a:pt x="10462" y="87"/>
                      <a:pt x="9293" y="0"/>
                      <a:pt x="81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34"/>
              <p:cNvSpPr/>
              <p:nvPr/>
            </p:nvSpPr>
            <p:spPr>
              <a:xfrm>
                <a:off x="5971663" y="1287750"/>
                <a:ext cx="588663" cy="297520"/>
              </a:xfrm>
              <a:custGeom>
                <a:rect b="b" l="l" r="r" t="t"/>
                <a:pathLst>
                  <a:path extrusionOk="0" h="6951" w="13753">
                    <a:moveTo>
                      <a:pt x="13669" y="0"/>
                    </a:moveTo>
                    <a:cubicBezTo>
                      <a:pt x="13643" y="0"/>
                      <a:pt x="13616" y="3"/>
                      <a:pt x="13586" y="9"/>
                    </a:cubicBezTo>
                    <a:lnTo>
                      <a:pt x="12788" y="9"/>
                    </a:lnTo>
                    <a:cubicBezTo>
                      <a:pt x="12669" y="9"/>
                      <a:pt x="12526" y="33"/>
                      <a:pt x="12383" y="45"/>
                    </a:cubicBezTo>
                    <a:cubicBezTo>
                      <a:pt x="12110" y="68"/>
                      <a:pt x="11776" y="92"/>
                      <a:pt x="11419" y="152"/>
                    </a:cubicBezTo>
                    <a:lnTo>
                      <a:pt x="10859" y="247"/>
                    </a:lnTo>
                    <a:cubicBezTo>
                      <a:pt x="10669" y="271"/>
                      <a:pt x="10467" y="330"/>
                      <a:pt x="10264" y="366"/>
                    </a:cubicBezTo>
                    <a:cubicBezTo>
                      <a:pt x="9836" y="449"/>
                      <a:pt x="9407" y="592"/>
                      <a:pt x="8943" y="711"/>
                    </a:cubicBezTo>
                    <a:cubicBezTo>
                      <a:pt x="6954" y="1307"/>
                      <a:pt x="5085" y="2259"/>
                      <a:pt x="3418" y="3497"/>
                    </a:cubicBezTo>
                    <a:cubicBezTo>
                      <a:pt x="3037" y="3795"/>
                      <a:pt x="2680" y="4069"/>
                      <a:pt x="2358" y="4355"/>
                    </a:cubicBezTo>
                    <a:cubicBezTo>
                      <a:pt x="2204" y="4498"/>
                      <a:pt x="2049" y="4629"/>
                      <a:pt x="1906" y="4771"/>
                    </a:cubicBezTo>
                    <a:lnTo>
                      <a:pt x="1501" y="5164"/>
                    </a:lnTo>
                    <a:cubicBezTo>
                      <a:pt x="1239" y="5414"/>
                      <a:pt x="1025" y="5664"/>
                      <a:pt x="834" y="5879"/>
                    </a:cubicBezTo>
                    <a:cubicBezTo>
                      <a:pt x="739" y="5986"/>
                      <a:pt x="656" y="6081"/>
                      <a:pt x="572" y="6176"/>
                    </a:cubicBezTo>
                    <a:cubicBezTo>
                      <a:pt x="501" y="6272"/>
                      <a:pt x="430" y="6367"/>
                      <a:pt x="370" y="6438"/>
                    </a:cubicBezTo>
                    <a:cubicBezTo>
                      <a:pt x="251" y="6593"/>
                      <a:pt x="144" y="6712"/>
                      <a:pt x="84" y="6807"/>
                    </a:cubicBezTo>
                    <a:cubicBezTo>
                      <a:pt x="49" y="6855"/>
                      <a:pt x="25" y="6903"/>
                      <a:pt x="1" y="6950"/>
                    </a:cubicBezTo>
                    <a:cubicBezTo>
                      <a:pt x="37" y="6915"/>
                      <a:pt x="72" y="6879"/>
                      <a:pt x="108" y="6831"/>
                    </a:cubicBezTo>
                    <a:cubicBezTo>
                      <a:pt x="191" y="6748"/>
                      <a:pt x="287" y="6629"/>
                      <a:pt x="418" y="6474"/>
                    </a:cubicBezTo>
                    <a:lnTo>
                      <a:pt x="632" y="6224"/>
                    </a:lnTo>
                    <a:cubicBezTo>
                      <a:pt x="715" y="6129"/>
                      <a:pt x="811" y="6034"/>
                      <a:pt x="906" y="5926"/>
                    </a:cubicBezTo>
                    <a:cubicBezTo>
                      <a:pt x="1096" y="5724"/>
                      <a:pt x="1311" y="5474"/>
                      <a:pt x="1573" y="5236"/>
                    </a:cubicBezTo>
                    <a:lnTo>
                      <a:pt x="1977" y="4843"/>
                    </a:lnTo>
                    <a:cubicBezTo>
                      <a:pt x="2120" y="4712"/>
                      <a:pt x="2275" y="4581"/>
                      <a:pt x="2430" y="4438"/>
                    </a:cubicBezTo>
                    <a:cubicBezTo>
                      <a:pt x="2751" y="4152"/>
                      <a:pt x="3109" y="3890"/>
                      <a:pt x="3490" y="3593"/>
                    </a:cubicBezTo>
                    <a:cubicBezTo>
                      <a:pt x="5144" y="2366"/>
                      <a:pt x="7002" y="1426"/>
                      <a:pt x="8978" y="819"/>
                    </a:cubicBezTo>
                    <a:cubicBezTo>
                      <a:pt x="9431" y="688"/>
                      <a:pt x="9859" y="557"/>
                      <a:pt x="10288" y="473"/>
                    </a:cubicBezTo>
                    <a:cubicBezTo>
                      <a:pt x="10490" y="426"/>
                      <a:pt x="10681" y="378"/>
                      <a:pt x="10883" y="342"/>
                    </a:cubicBezTo>
                    <a:lnTo>
                      <a:pt x="11431" y="247"/>
                    </a:lnTo>
                    <a:cubicBezTo>
                      <a:pt x="11788" y="176"/>
                      <a:pt x="12110" y="152"/>
                      <a:pt x="12395" y="116"/>
                    </a:cubicBezTo>
                    <a:cubicBezTo>
                      <a:pt x="12538" y="92"/>
                      <a:pt x="12669" y="80"/>
                      <a:pt x="12788" y="68"/>
                    </a:cubicBezTo>
                    <a:lnTo>
                      <a:pt x="13122" y="57"/>
                    </a:lnTo>
                    <a:lnTo>
                      <a:pt x="13586" y="21"/>
                    </a:lnTo>
                    <a:cubicBezTo>
                      <a:pt x="13646" y="21"/>
                      <a:pt x="13693" y="21"/>
                      <a:pt x="13753" y="9"/>
                    </a:cubicBezTo>
                    <a:cubicBezTo>
                      <a:pt x="13723" y="3"/>
                      <a:pt x="13696" y="0"/>
                      <a:pt x="136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34"/>
              <p:cNvSpPr/>
              <p:nvPr/>
            </p:nvSpPr>
            <p:spPr>
              <a:xfrm>
                <a:off x="5769378" y="943618"/>
                <a:ext cx="896969" cy="384281"/>
              </a:xfrm>
              <a:custGeom>
                <a:rect b="b" l="l" r="r" t="t"/>
                <a:pathLst>
                  <a:path extrusionOk="0" h="8978" w="20956">
                    <a:moveTo>
                      <a:pt x="19765" y="0"/>
                    </a:moveTo>
                    <a:cubicBezTo>
                      <a:pt x="19574" y="0"/>
                      <a:pt x="19384" y="24"/>
                      <a:pt x="19169" y="36"/>
                    </a:cubicBezTo>
                    <a:cubicBezTo>
                      <a:pt x="18741" y="60"/>
                      <a:pt x="18252" y="72"/>
                      <a:pt x="17729" y="143"/>
                    </a:cubicBezTo>
                    <a:lnTo>
                      <a:pt x="16883" y="238"/>
                    </a:lnTo>
                    <a:cubicBezTo>
                      <a:pt x="16598" y="274"/>
                      <a:pt x="16300" y="334"/>
                      <a:pt x="15978" y="381"/>
                    </a:cubicBezTo>
                    <a:cubicBezTo>
                      <a:pt x="15359" y="477"/>
                      <a:pt x="14704" y="631"/>
                      <a:pt x="14002" y="786"/>
                    </a:cubicBezTo>
                    <a:cubicBezTo>
                      <a:pt x="11013" y="1501"/>
                      <a:pt x="8156" y="2703"/>
                      <a:pt x="5537" y="4334"/>
                    </a:cubicBezTo>
                    <a:cubicBezTo>
                      <a:pt x="4953" y="4727"/>
                      <a:pt x="4382" y="5096"/>
                      <a:pt x="3882" y="5477"/>
                    </a:cubicBezTo>
                    <a:cubicBezTo>
                      <a:pt x="3620" y="5668"/>
                      <a:pt x="3370" y="5846"/>
                      <a:pt x="3143" y="6025"/>
                    </a:cubicBezTo>
                    <a:lnTo>
                      <a:pt x="2501" y="6561"/>
                    </a:lnTo>
                    <a:cubicBezTo>
                      <a:pt x="2072" y="6894"/>
                      <a:pt x="1727" y="7227"/>
                      <a:pt x="1417" y="7525"/>
                    </a:cubicBezTo>
                    <a:cubicBezTo>
                      <a:pt x="1250" y="7668"/>
                      <a:pt x="1107" y="7799"/>
                      <a:pt x="977" y="7930"/>
                    </a:cubicBezTo>
                    <a:lnTo>
                      <a:pt x="619" y="8287"/>
                    </a:lnTo>
                    <a:lnTo>
                      <a:pt x="143" y="8787"/>
                    </a:lnTo>
                    <a:lnTo>
                      <a:pt x="24" y="8930"/>
                    </a:lnTo>
                    <a:cubicBezTo>
                      <a:pt x="12" y="8942"/>
                      <a:pt x="0" y="8966"/>
                      <a:pt x="0" y="8978"/>
                    </a:cubicBezTo>
                    <a:cubicBezTo>
                      <a:pt x="12" y="8966"/>
                      <a:pt x="24" y="8954"/>
                      <a:pt x="36" y="8942"/>
                    </a:cubicBezTo>
                    <a:lnTo>
                      <a:pt x="167" y="8823"/>
                    </a:lnTo>
                    <a:lnTo>
                      <a:pt x="667" y="8335"/>
                    </a:lnTo>
                    <a:lnTo>
                      <a:pt x="1012" y="7978"/>
                    </a:lnTo>
                    <a:cubicBezTo>
                      <a:pt x="1155" y="7858"/>
                      <a:pt x="1298" y="7727"/>
                      <a:pt x="1465" y="7585"/>
                    </a:cubicBezTo>
                    <a:cubicBezTo>
                      <a:pt x="1774" y="7299"/>
                      <a:pt x="2120" y="6966"/>
                      <a:pt x="2548" y="6644"/>
                    </a:cubicBezTo>
                    <a:lnTo>
                      <a:pt x="3215" y="6108"/>
                    </a:lnTo>
                    <a:cubicBezTo>
                      <a:pt x="3429" y="5930"/>
                      <a:pt x="3691" y="5751"/>
                      <a:pt x="3941" y="5572"/>
                    </a:cubicBezTo>
                    <a:cubicBezTo>
                      <a:pt x="4441" y="5180"/>
                      <a:pt x="5013" y="4822"/>
                      <a:pt x="5608" y="4441"/>
                    </a:cubicBezTo>
                    <a:cubicBezTo>
                      <a:pt x="6906" y="3632"/>
                      <a:pt x="8263" y="2917"/>
                      <a:pt x="9668" y="2310"/>
                    </a:cubicBezTo>
                    <a:cubicBezTo>
                      <a:pt x="11085" y="1715"/>
                      <a:pt x="12549" y="1239"/>
                      <a:pt x="14026" y="858"/>
                    </a:cubicBezTo>
                    <a:cubicBezTo>
                      <a:pt x="14716" y="703"/>
                      <a:pt x="15371" y="536"/>
                      <a:pt x="16002" y="441"/>
                    </a:cubicBezTo>
                    <a:cubicBezTo>
                      <a:pt x="16312" y="393"/>
                      <a:pt x="16609" y="334"/>
                      <a:pt x="16895" y="298"/>
                    </a:cubicBezTo>
                    <a:lnTo>
                      <a:pt x="17729" y="191"/>
                    </a:lnTo>
                    <a:cubicBezTo>
                      <a:pt x="18264" y="108"/>
                      <a:pt x="18753" y="96"/>
                      <a:pt x="19169" y="60"/>
                    </a:cubicBezTo>
                    <a:cubicBezTo>
                      <a:pt x="19395" y="48"/>
                      <a:pt x="19586" y="36"/>
                      <a:pt x="19765" y="24"/>
                    </a:cubicBezTo>
                    <a:lnTo>
                      <a:pt x="20265" y="24"/>
                    </a:lnTo>
                    <a:lnTo>
                      <a:pt x="209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34"/>
              <p:cNvSpPr/>
              <p:nvPr/>
            </p:nvSpPr>
            <p:spPr>
              <a:xfrm>
                <a:off x="5109920" y="1346732"/>
                <a:ext cx="289002" cy="916316"/>
              </a:xfrm>
              <a:custGeom>
                <a:rect b="b" l="l" r="r" t="t"/>
                <a:pathLst>
                  <a:path extrusionOk="0" h="21408" w="6752">
                    <a:moveTo>
                      <a:pt x="6751" y="0"/>
                    </a:moveTo>
                    <a:cubicBezTo>
                      <a:pt x="6073" y="881"/>
                      <a:pt x="5454" y="1810"/>
                      <a:pt x="4894" y="2774"/>
                    </a:cubicBezTo>
                    <a:lnTo>
                      <a:pt x="4477" y="3477"/>
                    </a:lnTo>
                    <a:cubicBezTo>
                      <a:pt x="4346" y="3727"/>
                      <a:pt x="4215" y="3989"/>
                      <a:pt x="4072" y="4251"/>
                    </a:cubicBezTo>
                    <a:cubicBezTo>
                      <a:pt x="3775" y="4786"/>
                      <a:pt x="3501" y="5382"/>
                      <a:pt x="3203" y="6001"/>
                    </a:cubicBezTo>
                    <a:cubicBezTo>
                      <a:pt x="2596" y="7346"/>
                      <a:pt x="2060" y="8739"/>
                      <a:pt x="1608" y="10144"/>
                    </a:cubicBezTo>
                    <a:cubicBezTo>
                      <a:pt x="1179" y="11573"/>
                      <a:pt x="822" y="13014"/>
                      <a:pt x="560" y="14466"/>
                    </a:cubicBezTo>
                    <a:cubicBezTo>
                      <a:pt x="441" y="15133"/>
                      <a:pt x="334" y="15788"/>
                      <a:pt x="274" y="16395"/>
                    </a:cubicBezTo>
                    <a:cubicBezTo>
                      <a:pt x="239" y="16693"/>
                      <a:pt x="191" y="16978"/>
                      <a:pt x="167" y="17264"/>
                    </a:cubicBezTo>
                    <a:cubicBezTo>
                      <a:pt x="143" y="17550"/>
                      <a:pt x="131" y="17812"/>
                      <a:pt x="108" y="18074"/>
                    </a:cubicBezTo>
                    <a:cubicBezTo>
                      <a:pt x="24" y="19181"/>
                      <a:pt x="1" y="20300"/>
                      <a:pt x="48" y="21408"/>
                    </a:cubicBezTo>
                    <a:cubicBezTo>
                      <a:pt x="48" y="21384"/>
                      <a:pt x="48" y="21372"/>
                      <a:pt x="48" y="21348"/>
                    </a:cubicBezTo>
                    <a:lnTo>
                      <a:pt x="48" y="21169"/>
                    </a:lnTo>
                    <a:cubicBezTo>
                      <a:pt x="48" y="21015"/>
                      <a:pt x="48" y="20788"/>
                      <a:pt x="60" y="20515"/>
                    </a:cubicBezTo>
                    <a:lnTo>
                      <a:pt x="60" y="20026"/>
                    </a:lnTo>
                    <a:cubicBezTo>
                      <a:pt x="60" y="19860"/>
                      <a:pt x="72" y="19669"/>
                      <a:pt x="84" y="19455"/>
                    </a:cubicBezTo>
                    <a:cubicBezTo>
                      <a:pt x="108" y="19050"/>
                      <a:pt x="120" y="18574"/>
                      <a:pt x="179" y="18074"/>
                    </a:cubicBezTo>
                    <a:cubicBezTo>
                      <a:pt x="191" y="17812"/>
                      <a:pt x="215" y="17538"/>
                      <a:pt x="239" y="17264"/>
                    </a:cubicBezTo>
                    <a:cubicBezTo>
                      <a:pt x="274" y="16978"/>
                      <a:pt x="310" y="16693"/>
                      <a:pt x="346" y="16395"/>
                    </a:cubicBezTo>
                    <a:cubicBezTo>
                      <a:pt x="417" y="15788"/>
                      <a:pt x="536" y="15145"/>
                      <a:pt x="643" y="14478"/>
                    </a:cubicBezTo>
                    <a:cubicBezTo>
                      <a:pt x="917" y="13026"/>
                      <a:pt x="1286" y="11597"/>
                      <a:pt x="1715" y="10180"/>
                    </a:cubicBezTo>
                    <a:cubicBezTo>
                      <a:pt x="2167" y="8775"/>
                      <a:pt x="2691" y="7394"/>
                      <a:pt x="3299" y="6037"/>
                    </a:cubicBezTo>
                    <a:cubicBezTo>
                      <a:pt x="3596" y="5418"/>
                      <a:pt x="3858" y="4834"/>
                      <a:pt x="4156" y="4298"/>
                    </a:cubicBezTo>
                    <a:cubicBezTo>
                      <a:pt x="4287" y="4036"/>
                      <a:pt x="4418" y="3763"/>
                      <a:pt x="4561" y="3524"/>
                    </a:cubicBezTo>
                    <a:lnTo>
                      <a:pt x="4965" y="2822"/>
                    </a:lnTo>
                    <a:cubicBezTo>
                      <a:pt x="5215" y="2381"/>
                      <a:pt x="5465" y="1977"/>
                      <a:pt x="5680" y="1631"/>
                    </a:cubicBezTo>
                    <a:lnTo>
                      <a:pt x="5989" y="1143"/>
                    </a:lnTo>
                    <a:lnTo>
                      <a:pt x="6251" y="738"/>
                    </a:lnTo>
                    <a:lnTo>
                      <a:pt x="6620" y="191"/>
                    </a:lnTo>
                    <a:lnTo>
                      <a:pt x="6716" y="48"/>
                    </a:lnTo>
                    <a:lnTo>
                      <a:pt x="67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34"/>
              <p:cNvSpPr/>
              <p:nvPr/>
            </p:nvSpPr>
            <p:spPr>
              <a:xfrm>
                <a:off x="5305613" y="2017875"/>
                <a:ext cx="785383" cy="1485589"/>
              </a:xfrm>
              <a:custGeom>
                <a:rect b="b" l="l" r="r" t="t"/>
                <a:pathLst>
                  <a:path extrusionOk="0" h="34708" w="18349">
                    <a:moveTo>
                      <a:pt x="346" y="1"/>
                    </a:moveTo>
                    <a:cubicBezTo>
                      <a:pt x="346" y="36"/>
                      <a:pt x="334" y="72"/>
                      <a:pt x="334" y="108"/>
                    </a:cubicBezTo>
                    <a:cubicBezTo>
                      <a:pt x="322" y="179"/>
                      <a:pt x="310" y="286"/>
                      <a:pt x="286" y="417"/>
                    </a:cubicBezTo>
                    <a:cubicBezTo>
                      <a:pt x="262" y="691"/>
                      <a:pt x="191" y="1108"/>
                      <a:pt x="155" y="1632"/>
                    </a:cubicBezTo>
                    <a:cubicBezTo>
                      <a:pt x="36" y="3120"/>
                      <a:pt x="1" y="4608"/>
                      <a:pt x="72" y="6109"/>
                    </a:cubicBezTo>
                    <a:cubicBezTo>
                      <a:pt x="96" y="7049"/>
                      <a:pt x="191" y="8085"/>
                      <a:pt x="310" y="9192"/>
                    </a:cubicBezTo>
                    <a:cubicBezTo>
                      <a:pt x="429" y="10300"/>
                      <a:pt x="620" y="11466"/>
                      <a:pt x="893" y="12693"/>
                    </a:cubicBezTo>
                    <a:cubicBezTo>
                      <a:pt x="953" y="13002"/>
                      <a:pt x="1024" y="13312"/>
                      <a:pt x="1120" y="13621"/>
                    </a:cubicBezTo>
                    <a:lnTo>
                      <a:pt x="1358" y="14562"/>
                    </a:lnTo>
                    <a:cubicBezTo>
                      <a:pt x="1536" y="15193"/>
                      <a:pt x="1715" y="15836"/>
                      <a:pt x="1941" y="16479"/>
                    </a:cubicBezTo>
                    <a:cubicBezTo>
                      <a:pt x="2382" y="17812"/>
                      <a:pt x="2929" y="19110"/>
                      <a:pt x="3572" y="20360"/>
                    </a:cubicBezTo>
                    <a:cubicBezTo>
                      <a:pt x="4227" y="21610"/>
                      <a:pt x="4965" y="22801"/>
                      <a:pt x="5787" y="23956"/>
                    </a:cubicBezTo>
                    <a:cubicBezTo>
                      <a:pt x="6549" y="25016"/>
                      <a:pt x="7370" y="26028"/>
                      <a:pt x="8263" y="27004"/>
                    </a:cubicBezTo>
                    <a:cubicBezTo>
                      <a:pt x="9752" y="28635"/>
                      <a:pt x="11395" y="30135"/>
                      <a:pt x="13157" y="31469"/>
                    </a:cubicBezTo>
                    <a:cubicBezTo>
                      <a:pt x="14348" y="32386"/>
                      <a:pt x="15598" y="33207"/>
                      <a:pt x="16895" y="33945"/>
                    </a:cubicBezTo>
                    <a:cubicBezTo>
                      <a:pt x="17348" y="34219"/>
                      <a:pt x="17717" y="34386"/>
                      <a:pt x="17967" y="34517"/>
                    </a:cubicBezTo>
                    <a:lnTo>
                      <a:pt x="18241" y="34660"/>
                    </a:lnTo>
                    <a:cubicBezTo>
                      <a:pt x="18312" y="34695"/>
                      <a:pt x="18348" y="34707"/>
                      <a:pt x="18348" y="34707"/>
                    </a:cubicBezTo>
                    <a:cubicBezTo>
                      <a:pt x="18348" y="34707"/>
                      <a:pt x="18312" y="34684"/>
                      <a:pt x="18253" y="34660"/>
                    </a:cubicBezTo>
                    <a:lnTo>
                      <a:pt x="17979" y="34493"/>
                    </a:lnTo>
                    <a:cubicBezTo>
                      <a:pt x="17741" y="34362"/>
                      <a:pt x="17372" y="34183"/>
                      <a:pt x="16919" y="33910"/>
                    </a:cubicBezTo>
                    <a:cubicBezTo>
                      <a:pt x="15622" y="33148"/>
                      <a:pt x="14383" y="32314"/>
                      <a:pt x="13205" y="31409"/>
                    </a:cubicBezTo>
                    <a:cubicBezTo>
                      <a:pt x="11454" y="30064"/>
                      <a:pt x="9823" y="28564"/>
                      <a:pt x="8335" y="26921"/>
                    </a:cubicBezTo>
                    <a:cubicBezTo>
                      <a:pt x="7466" y="25956"/>
                      <a:pt x="6644" y="24944"/>
                      <a:pt x="5882" y="23885"/>
                    </a:cubicBezTo>
                    <a:cubicBezTo>
                      <a:pt x="5061" y="22742"/>
                      <a:pt x="4322" y="21551"/>
                      <a:pt x="3680" y="20313"/>
                    </a:cubicBezTo>
                    <a:cubicBezTo>
                      <a:pt x="3037" y="19063"/>
                      <a:pt x="2489" y="17765"/>
                      <a:pt x="2048" y="16443"/>
                    </a:cubicBezTo>
                    <a:cubicBezTo>
                      <a:pt x="1834" y="15800"/>
                      <a:pt x="1644" y="15157"/>
                      <a:pt x="1465" y="14538"/>
                    </a:cubicBezTo>
                    <a:cubicBezTo>
                      <a:pt x="1382" y="14217"/>
                      <a:pt x="1298" y="13907"/>
                      <a:pt x="1227" y="13598"/>
                    </a:cubicBezTo>
                    <a:cubicBezTo>
                      <a:pt x="1144" y="13288"/>
                      <a:pt x="1072" y="12978"/>
                      <a:pt x="1001" y="12669"/>
                    </a:cubicBezTo>
                    <a:cubicBezTo>
                      <a:pt x="727" y="11454"/>
                      <a:pt x="560" y="10276"/>
                      <a:pt x="405" y="9180"/>
                    </a:cubicBezTo>
                    <a:cubicBezTo>
                      <a:pt x="251" y="8085"/>
                      <a:pt x="191" y="7049"/>
                      <a:pt x="155" y="6109"/>
                    </a:cubicBezTo>
                    <a:cubicBezTo>
                      <a:pt x="84" y="4608"/>
                      <a:pt x="108" y="3120"/>
                      <a:pt x="215" y="1632"/>
                    </a:cubicBezTo>
                    <a:cubicBezTo>
                      <a:pt x="239" y="1108"/>
                      <a:pt x="298" y="703"/>
                      <a:pt x="322" y="417"/>
                    </a:cubicBezTo>
                    <a:cubicBezTo>
                      <a:pt x="334" y="286"/>
                      <a:pt x="334" y="179"/>
                      <a:pt x="346" y="108"/>
                    </a:cubicBezTo>
                    <a:cubicBezTo>
                      <a:pt x="358" y="36"/>
                      <a:pt x="346" y="1"/>
                      <a:pt x="3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34"/>
              <p:cNvSpPr/>
              <p:nvPr/>
            </p:nvSpPr>
            <p:spPr>
              <a:xfrm>
                <a:off x="5490092" y="1609668"/>
                <a:ext cx="260967" cy="1364801"/>
              </a:xfrm>
              <a:custGeom>
                <a:rect b="b" l="l" r="r" t="t"/>
                <a:pathLst>
                  <a:path extrusionOk="0" h="31886" w="6097">
                    <a:moveTo>
                      <a:pt x="6097" y="1"/>
                    </a:moveTo>
                    <a:cubicBezTo>
                      <a:pt x="6097" y="1"/>
                      <a:pt x="6073" y="25"/>
                      <a:pt x="6037" y="72"/>
                    </a:cubicBezTo>
                    <a:lnTo>
                      <a:pt x="5870" y="275"/>
                    </a:lnTo>
                    <a:cubicBezTo>
                      <a:pt x="5727" y="453"/>
                      <a:pt x="5501" y="703"/>
                      <a:pt x="5239" y="1060"/>
                    </a:cubicBezTo>
                    <a:cubicBezTo>
                      <a:pt x="4501" y="2037"/>
                      <a:pt x="3822" y="3073"/>
                      <a:pt x="3227" y="4156"/>
                    </a:cubicBezTo>
                    <a:cubicBezTo>
                      <a:pt x="2846" y="4835"/>
                      <a:pt x="2477" y="5609"/>
                      <a:pt x="2108" y="6442"/>
                    </a:cubicBezTo>
                    <a:cubicBezTo>
                      <a:pt x="1727" y="7347"/>
                      <a:pt x="1394" y="8264"/>
                      <a:pt x="1108" y="9204"/>
                    </a:cubicBezTo>
                    <a:cubicBezTo>
                      <a:pt x="798" y="10240"/>
                      <a:pt x="548" y="11288"/>
                      <a:pt x="370" y="12359"/>
                    </a:cubicBezTo>
                    <a:cubicBezTo>
                      <a:pt x="179" y="13502"/>
                      <a:pt x="60" y="14657"/>
                      <a:pt x="24" y="15812"/>
                    </a:cubicBezTo>
                    <a:cubicBezTo>
                      <a:pt x="1" y="16979"/>
                      <a:pt x="36" y="18134"/>
                      <a:pt x="155" y="19289"/>
                    </a:cubicBezTo>
                    <a:cubicBezTo>
                      <a:pt x="274" y="20372"/>
                      <a:pt x="465" y="21432"/>
                      <a:pt x="715" y="22492"/>
                    </a:cubicBezTo>
                    <a:cubicBezTo>
                      <a:pt x="1429" y="25468"/>
                      <a:pt x="2715" y="28290"/>
                      <a:pt x="4465" y="30802"/>
                    </a:cubicBezTo>
                    <a:cubicBezTo>
                      <a:pt x="4715" y="31159"/>
                      <a:pt x="4930" y="31421"/>
                      <a:pt x="5061" y="31612"/>
                    </a:cubicBezTo>
                    <a:lnTo>
                      <a:pt x="5227" y="31814"/>
                    </a:lnTo>
                    <a:cubicBezTo>
                      <a:pt x="5239" y="31838"/>
                      <a:pt x="5263" y="31862"/>
                      <a:pt x="5287" y="31886"/>
                    </a:cubicBezTo>
                    <a:cubicBezTo>
                      <a:pt x="5275" y="31862"/>
                      <a:pt x="5251" y="31838"/>
                      <a:pt x="5239" y="31814"/>
                    </a:cubicBezTo>
                    <a:lnTo>
                      <a:pt x="5085" y="31588"/>
                    </a:lnTo>
                    <a:cubicBezTo>
                      <a:pt x="4954" y="31398"/>
                      <a:pt x="4739" y="31136"/>
                      <a:pt x="4513" y="30766"/>
                    </a:cubicBezTo>
                    <a:cubicBezTo>
                      <a:pt x="3811" y="29754"/>
                      <a:pt x="3191" y="28695"/>
                      <a:pt x="2656" y="27588"/>
                    </a:cubicBezTo>
                    <a:cubicBezTo>
                      <a:pt x="1858" y="25944"/>
                      <a:pt x="1239" y="24230"/>
                      <a:pt x="810" y="22456"/>
                    </a:cubicBezTo>
                    <a:cubicBezTo>
                      <a:pt x="572" y="21408"/>
                      <a:pt x="382" y="20349"/>
                      <a:pt x="263" y="19277"/>
                    </a:cubicBezTo>
                    <a:cubicBezTo>
                      <a:pt x="155" y="18134"/>
                      <a:pt x="108" y="16979"/>
                      <a:pt x="143" y="15824"/>
                    </a:cubicBezTo>
                    <a:cubicBezTo>
                      <a:pt x="179" y="14669"/>
                      <a:pt x="298" y="13514"/>
                      <a:pt x="489" y="12371"/>
                    </a:cubicBezTo>
                    <a:cubicBezTo>
                      <a:pt x="667" y="11312"/>
                      <a:pt x="905" y="10264"/>
                      <a:pt x="1215" y="9228"/>
                    </a:cubicBezTo>
                    <a:cubicBezTo>
                      <a:pt x="1489" y="8299"/>
                      <a:pt x="1822" y="7383"/>
                      <a:pt x="2203" y="6478"/>
                    </a:cubicBezTo>
                    <a:cubicBezTo>
                      <a:pt x="2560" y="5644"/>
                      <a:pt x="2930" y="4870"/>
                      <a:pt x="3299" y="4192"/>
                    </a:cubicBezTo>
                    <a:cubicBezTo>
                      <a:pt x="3894" y="3108"/>
                      <a:pt x="4549" y="2072"/>
                      <a:pt x="5275" y="1084"/>
                    </a:cubicBezTo>
                    <a:cubicBezTo>
                      <a:pt x="5537" y="727"/>
                      <a:pt x="5751" y="465"/>
                      <a:pt x="5894" y="287"/>
                    </a:cubicBezTo>
                    <a:lnTo>
                      <a:pt x="6049" y="72"/>
                    </a:lnTo>
                    <a:cubicBezTo>
                      <a:pt x="6073" y="60"/>
                      <a:pt x="6085" y="25"/>
                      <a:pt x="609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34"/>
              <p:cNvSpPr/>
              <p:nvPr/>
            </p:nvSpPr>
            <p:spPr>
              <a:xfrm>
                <a:off x="6153616" y="3211423"/>
                <a:ext cx="1809690" cy="651625"/>
              </a:xfrm>
              <a:custGeom>
                <a:rect b="b" l="l" r="r" t="t"/>
                <a:pathLst>
                  <a:path extrusionOk="0" h="15224" w="42280">
                    <a:moveTo>
                      <a:pt x="42280" y="0"/>
                    </a:moveTo>
                    <a:lnTo>
                      <a:pt x="42196" y="83"/>
                    </a:lnTo>
                    <a:lnTo>
                      <a:pt x="41970" y="357"/>
                    </a:lnTo>
                    <a:cubicBezTo>
                      <a:pt x="41756" y="595"/>
                      <a:pt x="41458" y="953"/>
                      <a:pt x="41053" y="1393"/>
                    </a:cubicBezTo>
                    <a:cubicBezTo>
                      <a:pt x="40267" y="2274"/>
                      <a:pt x="39101" y="3572"/>
                      <a:pt x="37565" y="5048"/>
                    </a:cubicBezTo>
                    <a:cubicBezTo>
                      <a:pt x="36791" y="5786"/>
                      <a:pt x="35922" y="6572"/>
                      <a:pt x="34945" y="7358"/>
                    </a:cubicBezTo>
                    <a:cubicBezTo>
                      <a:pt x="33921" y="8203"/>
                      <a:pt x="32838" y="9001"/>
                      <a:pt x="31719" y="9727"/>
                    </a:cubicBezTo>
                    <a:cubicBezTo>
                      <a:pt x="30481" y="10525"/>
                      <a:pt x="29183" y="11240"/>
                      <a:pt x="27849" y="11847"/>
                    </a:cubicBezTo>
                    <a:cubicBezTo>
                      <a:pt x="26397" y="12502"/>
                      <a:pt x="24908" y="13037"/>
                      <a:pt x="23372" y="13442"/>
                    </a:cubicBezTo>
                    <a:cubicBezTo>
                      <a:pt x="21848" y="13859"/>
                      <a:pt x="20289" y="14192"/>
                      <a:pt x="18729" y="14442"/>
                    </a:cubicBezTo>
                    <a:cubicBezTo>
                      <a:pt x="17217" y="14692"/>
                      <a:pt x="15741" y="14859"/>
                      <a:pt x="14336" y="14966"/>
                    </a:cubicBezTo>
                    <a:cubicBezTo>
                      <a:pt x="12985" y="15076"/>
                      <a:pt x="11633" y="15129"/>
                      <a:pt x="10284" y="15129"/>
                    </a:cubicBezTo>
                    <a:cubicBezTo>
                      <a:pt x="9137" y="15129"/>
                      <a:pt x="7990" y="15090"/>
                      <a:pt x="6847" y="15014"/>
                    </a:cubicBezTo>
                    <a:cubicBezTo>
                      <a:pt x="4715" y="14871"/>
                      <a:pt x="3001" y="14633"/>
                      <a:pt x="1822" y="14430"/>
                    </a:cubicBezTo>
                    <a:cubicBezTo>
                      <a:pt x="1227" y="14347"/>
                      <a:pt x="774" y="14252"/>
                      <a:pt x="465" y="14204"/>
                    </a:cubicBezTo>
                    <a:lnTo>
                      <a:pt x="108" y="14133"/>
                    </a:lnTo>
                    <a:lnTo>
                      <a:pt x="1" y="14121"/>
                    </a:lnTo>
                    <a:lnTo>
                      <a:pt x="120" y="14145"/>
                    </a:lnTo>
                    <a:lnTo>
                      <a:pt x="465" y="14216"/>
                    </a:lnTo>
                    <a:cubicBezTo>
                      <a:pt x="774" y="14288"/>
                      <a:pt x="1227" y="14383"/>
                      <a:pt x="1822" y="14478"/>
                    </a:cubicBezTo>
                    <a:cubicBezTo>
                      <a:pt x="3477" y="14776"/>
                      <a:pt x="5156" y="14978"/>
                      <a:pt x="6847" y="15097"/>
                    </a:cubicBezTo>
                    <a:cubicBezTo>
                      <a:pt x="8036" y="15182"/>
                      <a:pt x="9226" y="15224"/>
                      <a:pt x="10416" y="15224"/>
                    </a:cubicBezTo>
                    <a:cubicBezTo>
                      <a:pt x="11726" y="15224"/>
                      <a:pt x="13037" y="15173"/>
                      <a:pt x="14348" y="15073"/>
                    </a:cubicBezTo>
                    <a:cubicBezTo>
                      <a:pt x="15752" y="14966"/>
                      <a:pt x="17241" y="14811"/>
                      <a:pt x="18753" y="14549"/>
                    </a:cubicBezTo>
                    <a:cubicBezTo>
                      <a:pt x="20324" y="14299"/>
                      <a:pt x="21872" y="13966"/>
                      <a:pt x="23408" y="13549"/>
                    </a:cubicBezTo>
                    <a:cubicBezTo>
                      <a:pt x="26385" y="12764"/>
                      <a:pt x="29207" y="11501"/>
                      <a:pt x="31778" y="9823"/>
                    </a:cubicBezTo>
                    <a:cubicBezTo>
                      <a:pt x="32909" y="9085"/>
                      <a:pt x="33981" y="8287"/>
                      <a:pt x="35017" y="7430"/>
                    </a:cubicBezTo>
                    <a:cubicBezTo>
                      <a:pt x="35993" y="6656"/>
                      <a:pt x="36850" y="5846"/>
                      <a:pt x="37624" y="5108"/>
                    </a:cubicBezTo>
                    <a:cubicBezTo>
                      <a:pt x="39172" y="3620"/>
                      <a:pt x="40315" y="2322"/>
                      <a:pt x="41101" y="1417"/>
                    </a:cubicBezTo>
                    <a:cubicBezTo>
                      <a:pt x="41494" y="976"/>
                      <a:pt x="41791" y="619"/>
                      <a:pt x="41994" y="369"/>
                    </a:cubicBezTo>
                    <a:lnTo>
                      <a:pt x="42208" y="95"/>
                    </a:lnTo>
                    <a:lnTo>
                      <a:pt x="4228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34"/>
              <p:cNvSpPr/>
              <p:nvPr/>
            </p:nvSpPr>
            <p:spPr>
              <a:xfrm>
                <a:off x="6677005" y="3379080"/>
                <a:ext cx="820010" cy="278345"/>
              </a:xfrm>
              <a:custGeom>
                <a:rect b="b" l="l" r="r" t="t"/>
                <a:pathLst>
                  <a:path extrusionOk="0" h="6503" w="19158">
                    <a:moveTo>
                      <a:pt x="19157" y="0"/>
                    </a:moveTo>
                    <a:lnTo>
                      <a:pt x="19110" y="36"/>
                    </a:lnTo>
                    <a:lnTo>
                      <a:pt x="18979" y="119"/>
                    </a:lnTo>
                    <a:lnTo>
                      <a:pt x="18503" y="476"/>
                    </a:lnTo>
                    <a:lnTo>
                      <a:pt x="18157" y="738"/>
                    </a:lnTo>
                    <a:cubicBezTo>
                      <a:pt x="18026" y="834"/>
                      <a:pt x="17883" y="929"/>
                      <a:pt x="17729" y="1036"/>
                    </a:cubicBezTo>
                    <a:cubicBezTo>
                      <a:pt x="17431" y="1250"/>
                      <a:pt x="17086" y="1500"/>
                      <a:pt x="16693" y="1739"/>
                    </a:cubicBezTo>
                    <a:lnTo>
                      <a:pt x="16074" y="2131"/>
                    </a:lnTo>
                    <a:cubicBezTo>
                      <a:pt x="15847" y="2262"/>
                      <a:pt x="15633" y="2381"/>
                      <a:pt x="15383" y="2524"/>
                    </a:cubicBezTo>
                    <a:cubicBezTo>
                      <a:pt x="14919" y="2810"/>
                      <a:pt x="14395" y="3072"/>
                      <a:pt x="13835" y="3346"/>
                    </a:cubicBezTo>
                    <a:cubicBezTo>
                      <a:pt x="11442" y="4536"/>
                      <a:pt x="8894" y="5394"/>
                      <a:pt x="6263" y="5906"/>
                    </a:cubicBezTo>
                    <a:cubicBezTo>
                      <a:pt x="5656" y="6013"/>
                      <a:pt x="5084" y="6132"/>
                      <a:pt x="4537" y="6180"/>
                    </a:cubicBezTo>
                    <a:cubicBezTo>
                      <a:pt x="4275" y="6215"/>
                      <a:pt x="4013" y="6263"/>
                      <a:pt x="3751" y="6287"/>
                    </a:cubicBezTo>
                    <a:lnTo>
                      <a:pt x="3024" y="6346"/>
                    </a:lnTo>
                    <a:cubicBezTo>
                      <a:pt x="2560" y="6394"/>
                      <a:pt x="2143" y="6406"/>
                      <a:pt x="1774" y="6430"/>
                    </a:cubicBezTo>
                    <a:cubicBezTo>
                      <a:pt x="1584" y="6430"/>
                      <a:pt x="1417" y="6441"/>
                      <a:pt x="1262" y="6453"/>
                    </a:cubicBezTo>
                    <a:lnTo>
                      <a:pt x="60" y="6453"/>
                    </a:lnTo>
                    <a:lnTo>
                      <a:pt x="0" y="6465"/>
                    </a:lnTo>
                    <a:cubicBezTo>
                      <a:pt x="422" y="6490"/>
                      <a:pt x="842" y="6502"/>
                      <a:pt x="1261" y="6502"/>
                    </a:cubicBezTo>
                    <a:cubicBezTo>
                      <a:pt x="1848" y="6502"/>
                      <a:pt x="2434" y="6478"/>
                      <a:pt x="3024" y="6430"/>
                    </a:cubicBezTo>
                    <a:lnTo>
                      <a:pt x="3751" y="6370"/>
                    </a:lnTo>
                    <a:cubicBezTo>
                      <a:pt x="4013" y="6358"/>
                      <a:pt x="4275" y="6311"/>
                      <a:pt x="4548" y="6275"/>
                    </a:cubicBezTo>
                    <a:cubicBezTo>
                      <a:pt x="5096" y="6227"/>
                      <a:pt x="5668" y="6108"/>
                      <a:pt x="6275" y="6013"/>
                    </a:cubicBezTo>
                    <a:cubicBezTo>
                      <a:pt x="8918" y="5513"/>
                      <a:pt x="11478" y="4656"/>
                      <a:pt x="13871" y="3441"/>
                    </a:cubicBezTo>
                    <a:cubicBezTo>
                      <a:pt x="14419" y="3155"/>
                      <a:pt x="14943" y="2893"/>
                      <a:pt x="15419" y="2608"/>
                    </a:cubicBezTo>
                    <a:cubicBezTo>
                      <a:pt x="15657" y="2465"/>
                      <a:pt x="15895" y="2346"/>
                      <a:pt x="16109" y="2203"/>
                    </a:cubicBezTo>
                    <a:lnTo>
                      <a:pt x="16729" y="1810"/>
                    </a:lnTo>
                    <a:cubicBezTo>
                      <a:pt x="17574" y="1262"/>
                      <a:pt x="18383" y="655"/>
                      <a:pt x="191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34"/>
              <p:cNvSpPr/>
              <p:nvPr/>
            </p:nvSpPr>
            <p:spPr>
              <a:xfrm>
                <a:off x="6999565" y="2968305"/>
                <a:ext cx="664594" cy="436800"/>
              </a:xfrm>
              <a:custGeom>
                <a:rect b="b" l="l" r="r" t="t"/>
                <a:pathLst>
                  <a:path extrusionOk="0" h="10205" w="15527">
                    <a:moveTo>
                      <a:pt x="15527" y="1"/>
                    </a:moveTo>
                    <a:lnTo>
                      <a:pt x="15527" y="1"/>
                    </a:lnTo>
                    <a:cubicBezTo>
                      <a:pt x="15491" y="48"/>
                      <a:pt x="15443" y="96"/>
                      <a:pt x="15408" y="156"/>
                    </a:cubicBezTo>
                    <a:lnTo>
                      <a:pt x="15086" y="596"/>
                    </a:lnTo>
                    <a:lnTo>
                      <a:pt x="14860" y="929"/>
                    </a:lnTo>
                    <a:cubicBezTo>
                      <a:pt x="14765" y="1037"/>
                      <a:pt x="14669" y="1168"/>
                      <a:pt x="14562" y="1299"/>
                    </a:cubicBezTo>
                    <a:cubicBezTo>
                      <a:pt x="14336" y="1572"/>
                      <a:pt x="14122" y="1882"/>
                      <a:pt x="13824" y="2203"/>
                    </a:cubicBezTo>
                    <a:lnTo>
                      <a:pt x="13384" y="2715"/>
                    </a:lnTo>
                    <a:cubicBezTo>
                      <a:pt x="13229" y="2894"/>
                      <a:pt x="13050" y="3061"/>
                      <a:pt x="12872" y="3251"/>
                    </a:cubicBezTo>
                    <a:cubicBezTo>
                      <a:pt x="12538" y="3620"/>
                      <a:pt x="12133" y="3989"/>
                      <a:pt x="11717" y="4382"/>
                    </a:cubicBezTo>
                    <a:cubicBezTo>
                      <a:pt x="9883" y="6049"/>
                      <a:pt x="7799" y="7418"/>
                      <a:pt x="5537" y="8442"/>
                    </a:cubicBezTo>
                    <a:cubicBezTo>
                      <a:pt x="5013" y="8657"/>
                      <a:pt x="4513" y="8883"/>
                      <a:pt x="4037" y="9061"/>
                    </a:cubicBezTo>
                    <a:cubicBezTo>
                      <a:pt x="3799" y="9145"/>
                      <a:pt x="3573" y="9240"/>
                      <a:pt x="3347" y="9311"/>
                    </a:cubicBezTo>
                    <a:lnTo>
                      <a:pt x="2704" y="9514"/>
                    </a:lnTo>
                    <a:cubicBezTo>
                      <a:pt x="2299" y="9657"/>
                      <a:pt x="1918" y="9728"/>
                      <a:pt x="1584" y="9823"/>
                    </a:cubicBezTo>
                    <a:cubicBezTo>
                      <a:pt x="1418" y="9871"/>
                      <a:pt x="1263" y="9919"/>
                      <a:pt x="1120" y="9954"/>
                    </a:cubicBezTo>
                    <a:lnTo>
                      <a:pt x="727" y="10038"/>
                    </a:lnTo>
                    <a:lnTo>
                      <a:pt x="179" y="10145"/>
                    </a:lnTo>
                    <a:cubicBezTo>
                      <a:pt x="120" y="10157"/>
                      <a:pt x="60" y="10181"/>
                      <a:pt x="1" y="10204"/>
                    </a:cubicBezTo>
                    <a:cubicBezTo>
                      <a:pt x="1" y="10204"/>
                      <a:pt x="60" y="10204"/>
                      <a:pt x="191" y="10181"/>
                    </a:cubicBezTo>
                    <a:lnTo>
                      <a:pt x="739" y="10073"/>
                    </a:lnTo>
                    <a:lnTo>
                      <a:pt x="1132" y="10002"/>
                    </a:lnTo>
                    <a:cubicBezTo>
                      <a:pt x="1275" y="9978"/>
                      <a:pt x="1430" y="9931"/>
                      <a:pt x="1608" y="9895"/>
                    </a:cubicBezTo>
                    <a:cubicBezTo>
                      <a:pt x="1930" y="9812"/>
                      <a:pt x="2323" y="9728"/>
                      <a:pt x="2727" y="9597"/>
                    </a:cubicBezTo>
                    <a:lnTo>
                      <a:pt x="3382" y="9395"/>
                    </a:lnTo>
                    <a:cubicBezTo>
                      <a:pt x="3608" y="9323"/>
                      <a:pt x="3835" y="9228"/>
                      <a:pt x="4073" y="9145"/>
                    </a:cubicBezTo>
                    <a:cubicBezTo>
                      <a:pt x="4561" y="8978"/>
                      <a:pt x="5061" y="8764"/>
                      <a:pt x="5585" y="8538"/>
                    </a:cubicBezTo>
                    <a:cubicBezTo>
                      <a:pt x="7859" y="7526"/>
                      <a:pt x="9955" y="6144"/>
                      <a:pt x="11788" y="4466"/>
                    </a:cubicBezTo>
                    <a:cubicBezTo>
                      <a:pt x="12205" y="4061"/>
                      <a:pt x="12610" y="3692"/>
                      <a:pt x="12955" y="3323"/>
                    </a:cubicBezTo>
                    <a:cubicBezTo>
                      <a:pt x="13122" y="3132"/>
                      <a:pt x="13300" y="2954"/>
                      <a:pt x="13455" y="2775"/>
                    </a:cubicBezTo>
                    <a:lnTo>
                      <a:pt x="13895" y="2263"/>
                    </a:lnTo>
                    <a:cubicBezTo>
                      <a:pt x="14181" y="1942"/>
                      <a:pt x="14407" y="1620"/>
                      <a:pt x="14622" y="1346"/>
                    </a:cubicBezTo>
                    <a:cubicBezTo>
                      <a:pt x="14729" y="1203"/>
                      <a:pt x="14824" y="1084"/>
                      <a:pt x="14908" y="965"/>
                    </a:cubicBezTo>
                    <a:lnTo>
                      <a:pt x="15134" y="620"/>
                    </a:lnTo>
                    <a:lnTo>
                      <a:pt x="15431" y="167"/>
                    </a:lnTo>
                    <a:cubicBezTo>
                      <a:pt x="15467" y="120"/>
                      <a:pt x="15503" y="60"/>
                      <a:pt x="1552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34"/>
              <p:cNvSpPr/>
              <p:nvPr/>
            </p:nvSpPr>
            <p:spPr>
              <a:xfrm>
                <a:off x="6634717" y="3747524"/>
                <a:ext cx="1112009" cy="346229"/>
              </a:xfrm>
              <a:custGeom>
                <a:rect b="b" l="l" r="r" t="t"/>
                <a:pathLst>
                  <a:path extrusionOk="0" h="8089" w="25980">
                    <a:moveTo>
                      <a:pt x="25979" y="0"/>
                    </a:moveTo>
                    <a:lnTo>
                      <a:pt x="25979" y="0"/>
                    </a:lnTo>
                    <a:cubicBezTo>
                      <a:pt x="25979" y="0"/>
                      <a:pt x="25956" y="0"/>
                      <a:pt x="25920" y="48"/>
                    </a:cubicBezTo>
                    <a:cubicBezTo>
                      <a:pt x="25956" y="24"/>
                      <a:pt x="25979" y="0"/>
                      <a:pt x="25979" y="0"/>
                    </a:cubicBezTo>
                    <a:close/>
                    <a:moveTo>
                      <a:pt x="0" y="7918"/>
                    </a:moveTo>
                    <a:lnTo>
                      <a:pt x="0" y="7918"/>
                    </a:lnTo>
                    <a:cubicBezTo>
                      <a:pt x="24" y="7930"/>
                      <a:pt x="48" y="7930"/>
                      <a:pt x="71" y="7930"/>
                    </a:cubicBezTo>
                    <a:lnTo>
                      <a:pt x="0" y="7918"/>
                    </a:lnTo>
                    <a:close/>
                    <a:moveTo>
                      <a:pt x="25920" y="48"/>
                    </a:moveTo>
                    <a:lnTo>
                      <a:pt x="25753" y="167"/>
                    </a:lnTo>
                    <a:lnTo>
                      <a:pt x="25098" y="655"/>
                    </a:lnTo>
                    <a:lnTo>
                      <a:pt x="24634" y="1012"/>
                    </a:lnTo>
                    <a:cubicBezTo>
                      <a:pt x="24455" y="1132"/>
                      <a:pt x="24265" y="1262"/>
                      <a:pt x="24063" y="1405"/>
                    </a:cubicBezTo>
                    <a:cubicBezTo>
                      <a:pt x="23646" y="1679"/>
                      <a:pt x="23193" y="2024"/>
                      <a:pt x="22646" y="2334"/>
                    </a:cubicBezTo>
                    <a:lnTo>
                      <a:pt x="21812" y="2858"/>
                    </a:lnTo>
                    <a:cubicBezTo>
                      <a:pt x="21515" y="3036"/>
                      <a:pt x="21205" y="3203"/>
                      <a:pt x="20872" y="3382"/>
                    </a:cubicBezTo>
                    <a:cubicBezTo>
                      <a:pt x="20241" y="3763"/>
                      <a:pt x="19526" y="4096"/>
                      <a:pt x="18788" y="4465"/>
                    </a:cubicBezTo>
                    <a:cubicBezTo>
                      <a:pt x="15514" y="6013"/>
                      <a:pt x="12049" y="7085"/>
                      <a:pt x="8477" y="7620"/>
                    </a:cubicBezTo>
                    <a:cubicBezTo>
                      <a:pt x="7656" y="7728"/>
                      <a:pt x="6870" y="7835"/>
                      <a:pt x="6132" y="7894"/>
                    </a:cubicBezTo>
                    <a:cubicBezTo>
                      <a:pt x="5763" y="7918"/>
                      <a:pt x="5405" y="7954"/>
                      <a:pt x="5060" y="7978"/>
                    </a:cubicBezTo>
                    <a:lnTo>
                      <a:pt x="4084" y="8013"/>
                    </a:lnTo>
                    <a:cubicBezTo>
                      <a:pt x="3874" y="8025"/>
                      <a:pt x="3670" y="8029"/>
                      <a:pt x="3473" y="8029"/>
                    </a:cubicBezTo>
                    <a:cubicBezTo>
                      <a:pt x="3080" y="8029"/>
                      <a:pt x="2715" y="8013"/>
                      <a:pt x="2381" y="8013"/>
                    </a:cubicBezTo>
                    <a:lnTo>
                      <a:pt x="1691" y="8013"/>
                    </a:lnTo>
                    <a:lnTo>
                      <a:pt x="1107" y="7978"/>
                    </a:lnTo>
                    <a:lnTo>
                      <a:pt x="298" y="7930"/>
                    </a:lnTo>
                    <a:lnTo>
                      <a:pt x="71" y="7930"/>
                    </a:lnTo>
                    <a:lnTo>
                      <a:pt x="298" y="7954"/>
                    </a:lnTo>
                    <a:lnTo>
                      <a:pt x="1107" y="8013"/>
                    </a:lnTo>
                    <a:lnTo>
                      <a:pt x="1691" y="8061"/>
                    </a:lnTo>
                    <a:cubicBezTo>
                      <a:pt x="1905" y="8061"/>
                      <a:pt x="2131" y="8073"/>
                      <a:pt x="2381" y="8073"/>
                    </a:cubicBezTo>
                    <a:cubicBezTo>
                      <a:pt x="2715" y="8073"/>
                      <a:pt x="3080" y="8089"/>
                      <a:pt x="3473" y="8089"/>
                    </a:cubicBezTo>
                    <a:cubicBezTo>
                      <a:pt x="3670" y="8089"/>
                      <a:pt x="3874" y="8085"/>
                      <a:pt x="4084" y="8073"/>
                    </a:cubicBezTo>
                    <a:lnTo>
                      <a:pt x="5072" y="8049"/>
                    </a:lnTo>
                    <a:cubicBezTo>
                      <a:pt x="5417" y="8037"/>
                      <a:pt x="5775" y="8001"/>
                      <a:pt x="6144" y="7966"/>
                    </a:cubicBezTo>
                    <a:cubicBezTo>
                      <a:pt x="6882" y="7930"/>
                      <a:pt x="7668" y="7811"/>
                      <a:pt x="8489" y="7704"/>
                    </a:cubicBezTo>
                    <a:cubicBezTo>
                      <a:pt x="12073" y="7192"/>
                      <a:pt x="15561" y="6120"/>
                      <a:pt x="18824" y="4560"/>
                    </a:cubicBezTo>
                    <a:cubicBezTo>
                      <a:pt x="19574" y="4191"/>
                      <a:pt x="20288" y="3846"/>
                      <a:pt x="20919" y="3465"/>
                    </a:cubicBezTo>
                    <a:cubicBezTo>
                      <a:pt x="21241" y="3287"/>
                      <a:pt x="21562" y="3120"/>
                      <a:pt x="21860" y="2941"/>
                    </a:cubicBezTo>
                    <a:lnTo>
                      <a:pt x="22693" y="2405"/>
                    </a:lnTo>
                    <a:cubicBezTo>
                      <a:pt x="23229" y="2084"/>
                      <a:pt x="23682" y="1751"/>
                      <a:pt x="24098" y="1453"/>
                    </a:cubicBezTo>
                    <a:cubicBezTo>
                      <a:pt x="24301" y="1310"/>
                      <a:pt x="24491" y="1179"/>
                      <a:pt x="24670" y="1048"/>
                    </a:cubicBezTo>
                    <a:lnTo>
                      <a:pt x="25122" y="691"/>
                    </a:lnTo>
                    <a:lnTo>
                      <a:pt x="25765" y="179"/>
                    </a:lnTo>
                    <a:lnTo>
                      <a:pt x="25920" y="4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4"/>
              <p:cNvSpPr/>
              <p:nvPr/>
            </p:nvSpPr>
            <p:spPr>
              <a:xfrm>
                <a:off x="7992840" y="1709526"/>
                <a:ext cx="401102" cy="153533"/>
              </a:xfrm>
              <a:custGeom>
                <a:rect b="b" l="l" r="r" t="t"/>
                <a:pathLst>
                  <a:path extrusionOk="0" h="3587" w="9371">
                    <a:moveTo>
                      <a:pt x="9356" y="1"/>
                    </a:moveTo>
                    <a:cubicBezTo>
                      <a:pt x="9272" y="1"/>
                      <a:pt x="7200" y="766"/>
                      <a:pt x="4656" y="1740"/>
                    </a:cubicBezTo>
                    <a:cubicBezTo>
                      <a:pt x="2072" y="2728"/>
                      <a:pt x="0" y="3561"/>
                      <a:pt x="12" y="3585"/>
                    </a:cubicBezTo>
                    <a:cubicBezTo>
                      <a:pt x="12" y="3586"/>
                      <a:pt x="14" y="3586"/>
                      <a:pt x="16" y="3586"/>
                    </a:cubicBezTo>
                    <a:cubicBezTo>
                      <a:pt x="117" y="3586"/>
                      <a:pt x="2188" y="2813"/>
                      <a:pt x="4703" y="1847"/>
                    </a:cubicBezTo>
                    <a:cubicBezTo>
                      <a:pt x="7287" y="859"/>
                      <a:pt x="9370" y="25"/>
                      <a:pt x="9358" y="1"/>
                    </a:cubicBezTo>
                    <a:cubicBezTo>
                      <a:pt x="9358" y="1"/>
                      <a:pt x="9357" y="1"/>
                      <a:pt x="93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34"/>
              <p:cNvSpPr/>
              <p:nvPr/>
            </p:nvSpPr>
            <p:spPr>
              <a:xfrm>
                <a:off x="7624353" y="1571445"/>
                <a:ext cx="651368" cy="705856"/>
              </a:xfrm>
              <a:custGeom>
                <a:rect b="b" l="l" r="r" t="t"/>
                <a:pathLst>
                  <a:path extrusionOk="0" h="16491" w="15218">
                    <a:moveTo>
                      <a:pt x="1" y="1"/>
                    </a:moveTo>
                    <a:cubicBezTo>
                      <a:pt x="1" y="1"/>
                      <a:pt x="13" y="13"/>
                      <a:pt x="37" y="60"/>
                    </a:cubicBezTo>
                    <a:lnTo>
                      <a:pt x="180" y="215"/>
                    </a:lnTo>
                    <a:cubicBezTo>
                      <a:pt x="209" y="247"/>
                      <a:pt x="242" y="281"/>
                      <a:pt x="279" y="317"/>
                    </a:cubicBezTo>
                    <a:lnTo>
                      <a:pt x="279" y="317"/>
                    </a:lnTo>
                    <a:cubicBezTo>
                      <a:pt x="242" y="276"/>
                      <a:pt x="209" y="238"/>
                      <a:pt x="180" y="203"/>
                    </a:cubicBezTo>
                    <a:lnTo>
                      <a:pt x="37" y="48"/>
                    </a:lnTo>
                    <a:cubicBezTo>
                      <a:pt x="13" y="13"/>
                      <a:pt x="1" y="1"/>
                      <a:pt x="1" y="1"/>
                    </a:cubicBezTo>
                    <a:close/>
                    <a:moveTo>
                      <a:pt x="279" y="317"/>
                    </a:moveTo>
                    <a:lnTo>
                      <a:pt x="279" y="317"/>
                    </a:lnTo>
                    <a:cubicBezTo>
                      <a:pt x="394" y="444"/>
                      <a:pt x="544" y="603"/>
                      <a:pt x="715" y="810"/>
                    </a:cubicBezTo>
                    <a:cubicBezTo>
                      <a:pt x="1346" y="1549"/>
                      <a:pt x="1930" y="2346"/>
                      <a:pt x="2430" y="3192"/>
                    </a:cubicBezTo>
                    <a:cubicBezTo>
                      <a:pt x="3168" y="4442"/>
                      <a:pt x="3763" y="5763"/>
                      <a:pt x="4228" y="7145"/>
                    </a:cubicBezTo>
                    <a:cubicBezTo>
                      <a:pt x="4787" y="8835"/>
                      <a:pt x="5180" y="10585"/>
                      <a:pt x="5383" y="12348"/>
                    </a:cubicBezTo>
                    <a:cubicBezTo>
                      <a:pt x="5549" y="13705"/>
                      <a:pt x="5597" y="15074"/>
                      <a:pt x="5549" y="16431"/>
                    </a:cubicBezTo>
                    <a:lnTo>
                      <a:pt x="5549" y="16491"/>
                    </a:lnTo>
                    <a:lnTo>
                      <a:pt x="5609" y="16491"/>
                    </a:lnTo>
                    <a:lnTo>
                      <a:pt x="12538" y="16467"/>
                    </a:lnTo>
                    <a:lnTo>
                      <a:pt x="14550" y="16443"/>
                    </a:lnTo>
                    <a:lnTo>
                      <a:pt x="15086" y="16443"/>
                    </a:lnTo>
                    <a:lnTo>
                      <a:pt x="15217" y="16431"/>
                    </a:lnTo>
                    <a:lnTo>
                      <a:pt x="14538" y="16431"/>
                    </a:lnTo>
                    <a:lnTo>
                      <a:pt x="12526" y="16420"/>
                    </a:lnTo>
                    <a:lnTo>
                      <a:pt x="5647" y="16396"/>
                    </a:lnTo>
                    <a:lnTo>
                      <a:pt x="5647" y="16396"/>
                    </a:lnTo>
                    <a:cubicBezTo>
                      <a:pt x="5702" y="15047"/>
                      <a:pt x="5642" y="13709"/>
                      <a:pt x="5490" y="12371"/>
                    </a:cubicBezTo>
                    <a:cubicBezTo>
                      <a:pt x="5275" y="10585"/>
                      <a:pt x="4883" y="8835"/>
                      <a:pt x="4323" y="7145"/>
                    </a:cubicBezTo>
                    <a:cubicBezTo>
                      <a:pt x="3847" y="5752"/>
                      <a:pt x="3239" y="4430"/>
                      <a:pt x="2489" y="3168"/>
                    </a:cubicBezTo>
                    <a:cubicBezTo>
                      <a:pt x="1977" y="2334"/>
                      <a:pt x="1394" y="1537"/>
                      <a:pt x="739" y="799"/>
                    </a:cubicBezTo>
                    <a:cubicBezTo>
                      <a:pt x="564" y="587"/>
                      <a:pt x="403" y="439"/>
                      <a:pt x="279" y="317"/>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34"/>
              <p:cNvSpPr/>
              <p:nvPr/>
            </p:nvSpPr>
            <p:spPr>
              <a:xfrm>
                <a:off x="7664630" y="2430663"/>
                <a:ext cx="365448" cy="57141"/>
              </a:xfrm>
              <a:custGeom>
                <a:rect b="b" l="l" r="r" t="t"/>
                <a:pathLst>
                  <a:path extrusionOk="0" h="1335" w="8538">
                    <a:moveTo>
                      <a:pt x="1" y="1"/>
                    </a:moveTo>
                    <a:lnTo>
                      <a:pt x="8537" y="1334"/>
                    </a:ln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34"/>
              <p:cNvSpPr/>
              <p:nvPr/>
            </p:nvSpPr>
            <p:spPr>
              <a:xfrm>
                <a:off x="7407772" y="3018769"/>
                <a:ext cx="232460" cy="222231"/>
              </a:xfrm>
              <a:custGeom>
                <a:rect b="b" l="l" r="r" t="t"/>
                <a:pathLst>
                  <a:path extrusionOk="0" h="5192" w="5431">
                    <a:moveTo>
                      <a:pt x="1" y="1"/>
                    </a:moveTo>
                    <a:lnTo>
                      <a:pt x="1" y="1"/>
                    </a:lnTo>
                    <a:cubicBezTo>
                      <a:pt x="48" y="84"/>
                      <a:pt x="108" y="155"/>
                      <a:pt x="179" y="227"/>
                    </a:cubicBezTo>
                    <a:cubicBezTo>
                      <a:pt x="298" y="382"/>
                      <a:pt x="477" y="584"/>
                      <a:pt x="715" y="834"/>
                    </a:cubicBezTo>
                    <a:cubicBezTo>
                      <a:pt x="1168" y="1334"/>
                      <a:pt x="1822" y="2025"/>
                      <a:pt x="2573" y="2739"/>
                    </a:cubicBezTo>
                    <a:cubicBezTo>
                      <a:pt x="3323" y="3465"/>
                      <a:pt x="4037" y="4084"/>
                      <a:pt x="4561" y="4513"/>
                    </a:cubicBezTo>
                    <a:cubicBezTo>
                      <a:pt x="4823" y="4727"/>
                      <a:pt x="5037" y="4906"/>
                      <a:pt x="5192" y="5025"/>
                    </a:cubicBezTo>
                    <a:cubicBezTo>
                      <a:pt x="5263" y="5084"/>
                      <a:pt x="5347" y="5144"/>
                      <a:pt x="5430" y="5192"/>
                    </a:cubicBezTo>
                    <a:cubicBezTo>
                      <a:pt x="5371" y="5120"/>
                      <a:pt x="5287" y="5049"/>
                      <a:pt x="5216" y="4989"/>
                    </a:cubicBezTo>
                    <a:lnTo>
                      <a:pt x="4609" y="4453"/>
                    </a:lnTo>
                    <a:cubicBezTo>
                      <a:pt x="4097" y="3989"/>
                      <a:pt x="3406" y="3370"/>
                      <a:pt x="2656" y="2644"/>
                    </a:cubicBezTo>
                    <a:cubicBezTo>
                      <a:pt x="1906" y="1929"/>
                      <a:pt x="1251" y="1263"/>
                      <a:pt x="775" y="763"/>
                    </a:cubicBezTo>
                    <a:lnTo>
                      <a:pt x="215" y="191"/>
                    </a:lnTo>
                    <a:cubicBezTo>
                      <a:pt x="144" y="120"/>
                      <a:pt x="72" y="4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34"/>
              <p:cNvSpPr/>
              <p:nvPr/>
            </p:nvSpPr>
            <p:spPr>
              <a:xfrm>
                <a:off x="7488284" y="3357636"/>
                <a:ext cx="250780" cy="398577"/>
              </a:xfrm>
              <a:custGeom>
                <a:rect b="b" l="l" r="r" t="t"/>
                <a:pathLst>
                  <a:path extrusionOk="0" h="9312" w="5859">
                    <a:moveTo>
                      <a:pt x="25" y="1"/>
                    </a:moveTo>
                    <a:cubicBezTo>
                      <a:pt x="25" y="1"/>
                      <a:pt x="25" y="1"/>
                      <a:pt x="25" y="1"/>
                    </a:cubicBezTo>
                    <a:cubicBezTo>
                      <a:pt x="1" y="13"/>
                      <a:pt x="1275" y="2109"/>
                      <a:pt x="2882" y="4680"/>
                    </a:cubicBezTo>
                    <a:cubicBezTo>
                      <a:pt x="4473" y="7245"/>
                      <a:pt x="5792" y="9312"/>
                      <a:pt x="5835" y="9312"/>
                    </a:cubicBezTo>
                    <a:cubicBezTo>
                      <a:pt x="5835" y="9312"/>
                      <a:pt x="5835" y="9312"/>
                      <a:pt x="5835" y="9312"/>
                    </a:cubicBezTo>
                    <a:cubicBezTo>
                      <a:pt x="5859" y="9300"/>
                      <a:pt x="4573" y="7193"/>
                      <a:pt x="2978" y="4621"/>
                    </a:cubicBezTo>
                    <a:cubicBezTo>
                      <a:pt x="1379" y="2064"/>
                      <a:pt x="64" y="1"/>
                      <a:pt x="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34"/>
              <p:cNvSpPr/>
              <p:nvPr/>
            </p:nvSpPr>
            <p:spPr>
              <a:xfrm>
                <a:off x="7031667" y="3422910"/>
                <a:ext cx="127979" cy="360311"/>
              </a:xfrm>
              <a:custGeom>
                <a:rect b="b" l="l" r="r" t="t"/>
                <a:pathLst>
                  <a:path extrusionOk="0" h="8418" w="2990">
                    <a:moveTo>
                      <a:pt x="1" y="0"/>
                    </a:moveTo>
                    <a:cubicBezTo>
                      <a:pt x="37" y="119"/>
                      <a:pt x="72" y="226"/>
                      <a:pt x="120" y="334"/>
                    </a:cubicBezTo>
                    <a:cubicBezTo>
                      <a:pt x="203" y="560"/>
                      <a:pt x="322" y="869"/>
                      <a:pt x="453" y="1226"/>
                    </a:cubicBezTo>
                    <a:cubicBezTo>
                      <a:pt x="739" y="1988"/>
                      <a:pt x="1132" y="3024"/>
                      <a:pt x="1549" y="4191"/>
                    </a:cubicBezTo>
                    <a:cubicBezTo>
                      <a:pt x="1954" y="5346"/>
                      <a:pt x="2311" y="6406"/>
                      <a:pt x="2561" y="7180"/>
                    </a:cubicBezTo>
                    <a:lnTo>
                      <a:pt x="2870" y="8084"/>
                    </a:lnTo>
                    <a:cubicBezTo>
                      <a:pt x="2894" y="8204"/>
                      <a:pt x="2942" y="8311"/>
                      <a:pt x="2989" y="8418"/>
                    </a:cubicBezTo>
                    <a:cubicBezTo>
                      <a:pt x="2978" y="8299"/>
                      <a:pt x="2942" y="8192"/>
                      <a:pt x="2906" y="8073"/>
                    </a:cubicBezTo>
                    <a:cubicBezTo>
                      <a:pt x="2847" y="7858"/>
                      <a:pt x="2763" y="7537"/>
                      <a:pt x="2644" y="7156"/>
                    </a:cubicBezTo>
                    <a:cubicBezTo>
                      <a:pt x="2418" y="6382"/>
                      <a:pt x="2073" y="5310"/>
                      <a:pt x="1656" y="4155"/>
                    </a:cubicBezTo>
                    <a:cubicBezTo>
                      <a:pt x="1239" y="2989"/>
                      <a:pt x="834" y="1941"/>
                      <a:pt x="525" y="1203"/>
                    </a:cubicBezTo>
                    <a:cubicBezTo>
                      <a:pt x="382" y="822"/>
                      <a:pt x="251" y="524"/>
                      <a:pt x="156" y="310"/>
                    </a:cubicBezTo>
                    <a:cubicBezTo>
                      <a:pt x="120" y="203"/>
                      <a:pt x="61" y="95"/>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34"/>
              <p:cNvSpPr/>
              <p:nvPr/>
            </p:nvSpPr>
            <p:spPr>
              <a:xfrm>
                <a:off x="6194878" y="3406602"/>
                <a:ext cx="121859" cy="417410"/>
              </a:xfrm>
              <a:custGeom>
                <a:rect b="b" l="l" r="r" t="t"/>
                <a:pathLst>
                  <a:path extrusionOk="0" h="9752" w="2847">
                    <a:moveTo>
                      <a:pt x="2847" y="0"/>
                    </a:moveTo>
                    <a:cubicBezTo>
                      <a:pt x="2846" y="0"/>
                      <a:pt x="2823" y="24"/>
                      <a:pt x="2799" y="95"/>
                    </a:cubicBezTo>
                    <a:cubicBezTo>
                      <a:pt x="2775" y="155"/>
                      <a:pt x="2739" y="262"/>
                      <a:pt x="2704" y="369"/>
                    </a:cubicBezTo>
                    <a:cubicBezTo>
                      <a:pt x="2620" y="643"/>
                      <a:pt x="2513" y="988"/>
                      <a:pt x="2382" y="1417"/>
                    </a:cubicBezTo>
                    <a:cubicBezTo>
                      <a:pt x="2120" y="2298"/>
                      <a:pt x="1751" y="3512"/>
                      <a:pt x="1358" y="4858"/>
                    </a:cubicBezTo>
                    <a:cubicBezTo>
                      <a:pt x="977" y="6203"/>
                      <a:pt x="620" y="7430"/>
                      <a:pt x="370" y="8311"/>
                    </a:cubicBezTo>
                    <a:cubicBezTo>
                      <a:pt x="263" y="8739"/>
                      <a:pt x="156" y="9097"/>
                      <a:pt x="84" y="9370"/>
                    </a:cubicBezTo>
                    <a:lnTo>
                      <a:pt x="13" y="9656"/>
                    </a:lnTo>
                    <a:cubicBezTo>
                      <a:pt x="13" y="9680"/>
                      <a:pt x="1" y="9716"/>
                      <a:pt x="13" y="9751"/>
                    </a:cubicBezTo>
                    <a:cubicBezTo>
                      <a:pt x="25" y="9716"/>
                      <a:pt x="37" y="9692"/>
                      <a:pt x="49" y="9656"/>
                    </a:cubicBezTo>
                    <a:cubicBezTo>
                      <a:pt x="72" y="9573"/>
                      <a:pt x="108" y="9478"/>
                      <a:pt x="144" y="9370"/>
                    </a:cubicBezTo>
                    <a:lnTo>
                      <a:pt x="465" y="8335"/>
                    </a:lnTo>
                    <a:cubicBezTo>
                      <a:pt x="727" y="7442"/>
                      <a:pt x="1096" y="6239"/>
                      <a:pt x="1477" y="4882"/>
                    </a:cubicBezTo>
                    <a:cubicBezTo>
                      <a:pt x="1870" y="3536"/>
                      <a:pt x="2227" y="2310"/>
                      <a:pt x="2477" y="1429"/>
                    </a:cubicBezTo>
                    <a:cubicBezTo>
                      <a:pt x="2585" y="1000"/>
                      <a:pt x="2692" y="643"/>
                      <a:pt x="2763" y="381"/>
                    </a:cubicBezTo>
                    <a:lnTo>
                      <a:pt x="2823" y="95"/>
                    </a:lnTo>
                    <a:cubicBezTo>
                      <a:pt x="2835" y="72"/>
                      <a:pt x="2835" y="36"/>
                      <a:pt x="28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34"/>
              <p:cNvSpPr/>
              <p:nvPr/>
            </p:nvSpPr>
            <p:spPr>
              <a:xfrm>
                <a:off x="6097545" y="3178765"/>
                <a:ext cx="122372" cy="315540"/>
              </a:xfrm>
              <a:custGeom>
                <a:rect b="b" l="l" r="r" t="t"/>
                <a:pathLst>
                  <a:path extrusionOk="0" h="7372" w="2859">
                    <a:moveTo>
                      <a:pt x="2834" y="1"/>
                    </a:moveTo>
                    <a:cubicBezTo>
                      <a:pt x="2806" y="1"/>
                      <a:pt x="2153" y="1640"/>
                      <a:pt x="1382" y="3668"/>
                    </a:cubicBezTo>
                    <a:cubicBezTo>
                      <a:pt x="608" y="5692"/>
                      <a:pt x="1" y="7359"/>
                      <a:pt x="25" y="7371"/>
                    </a:cubicBezTo>
                    <a:cubicBezTo>
                      <a:pt x="60" y="7371"/>
                      <a:pt x="703" y="5740"/>
                      <a:pt x="1489" y="3704"/>
                    </a:cubicBezTo>
                    <a:cubicBezTo>
                      <a:pt x="2263" y="1668"/>
                      <a:pt x="2858" y="13"/>
                      <a:pt x="2835" y="1"/>
                    </a:cubicBezTo>
                    <a:cubicBezTo>
                      <a:pt x="2834" y="1"/>
                      <a:pt x="2834" y="1"/>
                      <a:pt x="28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34"/>
              <p:cNvSpPr/>
              <p:nvPr/>
            </p:nvSpPr>
            <p:spPr>
              <a:xfrm>
                <a:off x="5417713" y="2968818"/>
                <a:ext cx="302271" cy="199331"/>
              </a:xfrm>
              <a:custGeom>
                <a:rect b="b" l="l" r="r" t="t"/>
                <a:pathLst>
                  <a:path extrusionOk="0" h="4657" w="7062">
                    <a:moveTo>
                      <a:pt x="7061" y="1"/>
                    </a:moveTo>
                    <a:cubicBezTo>
                      <a:pt x="6966" y="60"/>
                      <a:pt x="6871" y="120"/>
                      <a:pt x="6787" y="191"/>
                    </a:cubicBezTo>
                    <a:lnTo>
                      <a:pt x="6073" y="751"/>
                    </a:lnTo>
                    <a:cubicBezTo>
                      <a:pt x="5466" y="1227"/>
                      <a:pt x="4621" y="1858"/>
                      <a:pt x="3644" y="2501"/>
                    </a:cubicBezTo>
                    <a:cubicBezTo>
                      <a:pt x="2656" y="3144"/>
                      <a:pt x="1751" y="3680"/>
                      <a:pt x="1084" y="4049"/>
                    </a:cubicBezTo>
                    <a:lnTo>
                      <a:pt x="287" y="4489"/>
                    </a:lnTo>
                    <a:cubicBezTo>
                      <a:pt x="191" y="4537"/>
                      <a:pt x="96" y="4597"/>
                      <a:pt x="1" y="4656"/>
                    </a:cubicBezTo>
                    <a:cubicBezTo>
                      <a:pt x="108" y="4620"/>
                      <a:pt x="215" y="4573"/>
                      <a:pt x="310" y="4525"/>
                    </a:cubicBezTo>
                    <a:cubicBezTo>
                      <a:pt x="513" y="4430"/>
                      <a:pt x="787" y="4299"/>
                      <a:pt x="1120" y="4120"/>
                    </a:cubicBezTo>
                    <a:cubicBezTo>
                      <a:pt x="1811" y="3763"/>
                      <a:pt x="2727" y="3227"/>
                      <a:pt x="3704" y="2584"/>
                    </a:cubicBezTo>
                    <a:cubicBezTo>
                      <a:pt x="4680" y="1953"/>
                      <a:pt x="5525" y="1298"/>
                      <a:pt x="6121" y="810"/>
                    </a:cubicBezTo>
                    <a:cubicBezTo>
                      <a:pt x="6418" y="560"/>
                      <a:pt x="6656" y="370"/>
                      <a:pt x="6823" y="215"/>
                    </a:cubicBezTo>
                    <a:cubicBezTo>
                      <a:pt x="6907" y="155"/>
                      <a:pt x="6990" y="84"/>
                      <a:pt x="70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34"/>
              <p:cNvSpPr/>
              <p:nvPr/>
            </p:nvSpPr>
            <p:spPr>
              <a:xfrm>
                <a:off x="4977404" y="2698135"/>
                <a:ext cx="435259" cy="107691"/>
              </a:xfrm>
              <a:custGeom>
                <a:rect b="b" l="l" r="r" t="t"/>
                <a:pathLst>
                  <a:path extrusionOk="0" h="2516" w="10169">
                    <a:moveTo>
                      <a:pt x="10150" y="1"/>
                    </a:moveTo>
                    <a:cubicBezTo>
                      <a:pt x="10016" y="1"/>
                      <a:pt x="7796" y="536"/>
                      <a:pt x="5073" y="1205"/>
                    </a:cubicBezTo>
                    <a:cubicBezTo>
                      <a:pt x="2275" y="1896"/>
                      <a:pt x="1" y="2479"/>
                      <a:pt x="13" y="2515"/>
                    </a:cubicBezTo>
                    <a:cubicBezTo>
                      <a:pt x="13" y="2515"/>
                      <a:pt x="14" y="2515"/>
                      <a:pt x="16" y="2515"/>
                    </a:cubicBezTo>
                    <a:cubicBezTo>
                      <a:pt x="111" y="2515"/>
                      <a:pt x="2359" y="1988"/>
                      <a:pt x="5097" y="1312"/>
                    </a:cubicBezTo>
                    <a:cubicBezTo>
                      <a:pt x="7895" y="622"/>
                      <a:pt x="10169" y="38"/>
                      <a:pt x="10157" y="2"/>
                    </a:cubicBezTo>
                    <a:cubicBezTo>
                      <a:pt x="10157" y="1"/>
                      <a:pt x="10155" y="1"/>
                      <a:pt x="1015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34"/>
              <p:cNvSpPr/>
              <p:nvPr/>
            </p:nvSpPr>
            <p:spPr>
              <a:xfrm>
                <a:off x="5091044" y="2267457"/>
                <a:ext cx="380728" cy="6763"/>
              </a:xfrm>
              <a:custGeom>
                <a:rect b="b" l="l" r="r" t="t"/>
                <a:pathLst>
                  <a:path extrusionOk="0" h="158" w="8895">
                    <a:moveTo>
                      <a:pt x="1302" y="1"/>
                    </a:moveTo>
                    <a:cubicBezTo>
                      <a:pt x="498" y="1"/>
                      <a:pt x="1" y="10"/>
                      <a:pt x="1" y="28"/>
                    </a:cubicBezTo>
                    <a:cubicBezTo>
                      <a:pt x="1" y="63"/>
                      <a:pt x="1989" y="111"/>
                      <a:pt x="4442" y="135"/>
                    </a:cubicBezTo>
                    <a:cubicBezTo>
                      <a:pt x="5555" y="151"/>
                      <a:pt x="6570" y="157"/>
                      <a:pt x="7349" y="157"/>
                    </a:cubicBezTo>
                    <a:cubicBezTo>
                      <a:pt x="8297" y="157"/>
                      <a:pt x="8895" y="148"/>
                      <a:pt x="8895" y="135"/>
                    </a:cubicBezTo>
                    <a:cubicBezTo>
                      <a:pt x="8895" y="111"/>
                      <a:pt x="6907" y="51"/>
                      <a:pt x="4442" y="28"/>
                    </a:cubicBezTo>
                    <a:cubicBezTo>
                      <a:pt x="3216" y="10"/>
                      <a:pt x="2105" y="1"/>
                      <a:pt x="13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34"/>
              <p:cNvSpPr/>
              <p:nvPr/>
            </p:nvSpPr>
            <p:spPr>
              <a:xfrm>
                <a:off x="5327528" y="2016420"/>
                <a:ext cx="826131" cy="15024"/>
              </a:xfrm>
              <a:custGeom>
                <a:rect b="b" l="l" r="r" t="t"/>
                <a:pathLst>
                  <a:path extrusionOk="0" h="351" w="19301">
                    <a:moveTo>
                      <a:pt x="506" y="0"/>
                    </a:moveTo>
                    <a:cubicBezTo>
                      <a:pt x="178" y="0"/>
                      <a:pt x="0" y="4"/>
                      <a:pt x="0" y="11"/>
                    </a:cubicBezTo>
                    <a:cubicBezTo>
                      <a:pt x="0" y="35"/>
                      <a:pt x="4311" y="142"/>
                      <a:pt x="9645" y="225"/>
                    </a:cubicBezTo>
                    <a:cubicBezTo>
                      <a:pt x="14063" y="304"/>
                      <a:pt x="17788" y="350"/>
                      <a:pt x="18936" y="350"/>
                    </a:cubicBezTo>
                    <a:cubicBezTo>
                      <a:pt x="19173" y="350"/>
                      <a:pt x="19301" y="348"/>
                      <a:pt x="19301" y="344"/>
                    </a:cubicBezTo>
                    <a:cubicBezTo>
                      <a:pt x="19301" y="309"/>
                      <a:pt x="14979" y="213"/>
                      <a:pt x="9645" y="118"/>
                    </a:cubicBezTo>
                    <a:cubicBezTo>
                      <a:pt x="5393" y="52"/>
                      <a:pt x="1792"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34"/>
              <p:cNvSpPr/>
              <p:nvPr/>
            </p:nvSpPr>
            <p:spPr>
              <a:xfrm>
                <a:off x="4990673" y="1686627"/>
                <a:ext cx="408764" cy="156486"/>
              </a:xfrm>
              <a:custGeom>
                <a:rect b="b" l="l" r="r" t="t"/>
                <a:pathLst>
                  <a:path extrusionOk="0" h="3656" w="9550">
                    <a:moveTo>
                      <a:pt x="0" y="1"/>
                    </a:moveTo>
                    <a:cubicBezTo>
                      <a:pt x="36" y="24"/>
                      <a:pt x="72" y="36"/>
                      <a:pt x="96" y="48"/>
                    </a:cubicBezTo>
                    <a:lnTo>
                      <a:pt x="381" y="155"/>
                    </a:lnTo>
                    <a:lnTo>
                      <a:pt x="1405" y="525"/>
                    </a:lnTo>
                    <a:cubicBezTo>
                      <a:pt x="2286" y="834"/>
                      <a:pt x="3489" y="1263"/>
                      <a:pt x="4799" y="1763"/>
                    </a:cubicBezTo>
                    <a:cubicBezTo>
                      <a:pt x="6120" y="2275"/>
                      <a:pt x="7299" y="2751"/>
                      <a:pt x="8156" y="3096"/>
                    </a:cubicBezTo>
                    <a:lnTo>
                      <a:pt x="9168" y="3513"/>
                    </a:lnTo>
                    <a:lnTo>
                      <a:pt x="9442" y="3620"/>
                    </a:lnTo>
                    <a:cubicBezTo>
                      <a:pt x="9478" y="3632"/>
                      <a:pt x="9514" y="3644"/>
                      <a:pt x="9549" y="3656"/>
                    </a:cubicBezTo>
                    <a:cubicBezTo>
                      <a:pt x="9549" y="3656"/>
                      <a:pt x="9514" y="3632"/>
                      <a:pt x="9454" y="3596"/>
                    </a:cubicBezTo>
                    <a:lnTo>
                      <a:pt x="9192" y="3465"/>
                    </a:lnTo>
                    <a:cubicBezTo>
                      <a:pt x="8954" y="3358"/>
                      <a:pt x="8609" y="3203"/>
                      <a:pt x="8192" y="3025"/>
                    </a:cubicBezTo>
                    <a:cubicBezTo>
                      <a:pt x="7335" y="2656"/>
                      <a:pt x="6156" y="2168"/>
                      <a:pt x="4846" y="1656"/>
                    </a:cubicBezTo>
                    <a:cubicBezTo>
                      <a:pt x="3525" y="1156"/>
                      <a:pt x="2310" y="727"/>
                      <a:pt x="1441" y="441"/>
                    </a:cubicBezTo>
                    <a:cubicBezTo>
                      <a:pt x="1001" y="298"/>
                      <a:pt x="643" y="191"/>
                      <a:pt x="393" y="108"/>
                    </a:cubicBezTo>
                    <a:lnTo>
                      <a:pt x="108" y="24"/>
                    </a:lnTo>
                    <a:cubicBezTo>
                      <a:pt x="72" y="13"/>
                      <a:pt x="36" y="13"/>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34"/>
              <p:cNvSpPr/>
              <p:nvPr/>
            </p:nvSpPr>
            <p:spPr>
              <a:xfrm>
                <a:off x="5715362" y="1326829"/>
                <a:ext cx="250266" cy="218678"/>
              </a:xfrm>
              <a:custGeom>
                <a:rect b="b" l="l" r="r" t="t"/>
                <a:pathLst>
                  <a:path extrusionOk="0" h="5109" w="5847">
                    <a:moveTo>
                      <a:pt x="25" y="0"/>
                    </a:moveTo>
                    <a:cubicBezTo>
                      <a:pt x="24" y="0"/>
                      <a:pt x="24" y="1"/>
                      <a:pt x="24" y="1"/>
                    </a:cubicBezTo>
                    <a:cubicBezTo>
                      <a:pt x="0" y="25"/>
                      <a:pt x="1286" y="1191"/>
                      <a:pt x="2881" y="2596"/>
                    </a:cubicBezTo>
                    <a:cubicBezTo>
                      <a:pt x="4472" y="3998"/>
                      <a:pt x="5771" y="5109"/>
                      <a:pt x="5821" y="5109"/>
                    </a:cubicBezTo>
                    <a:cubicBezTo>
                      <a:pt x="5822" y="5109"/>
                      <a:pt x="5822" y="5109"/>
                      <a:pt x="5822" y="5109"/>
                    </a:cubicBezTo>
                    <a:cubicBezTo>
                      <a:pt x="5846" y="5085"/>
                      <a:pt x="4560" y="3918"/>
                      <a:pt x="2965" y="2513"/>
                    </a:cubicBezTo>
                    <a:cubicBezTo>
                      <a:pt x="1374" y="1111"/>
                      <a:pt x="64" y="0"/>
                      <a:pt x="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4"/>
              <p:cNvSpPr/>
              <p:nvPr/>
            </p:nvSpPr>
            <p:spPr>
              <a:xfrm>
                <a:off x="5628216" y="805494"/>
                <a:ext cx="253819" cy="353720"/>
              </a:xfrm>
              <a:custGeom>
                <a:rect b="b" l="l" r="r" t="t"/>
                <a:pathLst>
                  <a:path extrusionOk="0" h="8264" w="5930">
                    <a:moveTo>
                      <a:pt x="24" y="1"/>
                    </a:moveTo>
                    <a:cubicBezTo>
                      <a:pt x="24" y="1"/>
                      <a:pt x="24" y="1"/>
                      <a:pt x="24" y="1"/>
                    </a:cubicBezTo>
                    <a:cubicBezTo>
                      <a:pt x="0" y="25"/>
                      <a:pt x="1286" y="1882"/>
                      <a:pt x="2917" y="4168"/>
                    </a:cubicBezTo>
                    <a:cubicBezTo>
                      <a:pt x="4531" y="6435"/>
                      <a:pt x="5873" y="8264"/>
                      <a:pt x="5905" y="8264"/>
                    </a:cubicBezTo>
                    <a:cubicBezTo>
                      <a:pt x="5905" y="8264"/>
                      <a:pt x="5906" y="8264"/>
                      <a:pt x="5906" y="8264"/>
                    </a:cubicBezTo>
                    <a:cubicBezTo>
                      <a:pt x="5929" y="8240"/>
                      <a:pt x="4632" y="6383"/>
                      <a:pt x="3012" y="4097"/>
                    </a:cubicBezTo>
                    <a:cubicBezTo>
                      <a:pt x="1387" y="1818"/>
                      <a:pt x="56" y="1"/>
                      <a:pt x="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34"/>
              <p:cNvSpPr/>
              <p:nvPr/>
            </p:nvSpPr>
            <p:spPr>
              <a:xfrm>
                <a:off x="6674437" y="466627"/>
                <a:ext cx="19432" cy="455633"/>
              </a:xfrm>
              <a:custGeom>
                <a:rect b="b" l="l" r="r" t="t"/>
                <a:pathLst>
                  <a:path extrusionOk="0" h="10645" w="454">
                    <a:moveTo>
                      <a:pt x="453" y="0"/>
                    </a:moveTo>
                    <a:cubicBezTo>
                      <a:pt x="429" y="36"/>
                      <a:pt x="429" y="72"/>
                      <a:pt x="429" y="107"/>
                    </a:cubicBezTo>
                    <a:cubicBezTo>
                      <a:pt x="417" y="191"/>
                      <a:pt x="394" y="298"/>
                      <a:pt x="382" y="417"/>
                    </a:cubicBezTo>
                    <a:cubicBezTo>
                      <a:pt x="346" y="679"/>
                      <a:pt x="298" y="1084"/>
                      <a:pt x="239" y="1560"/>
                    </a:cubicBezTo>
                    <a:cubicBezTo>
                      <a:pt x="144" y="2512"/>
                      <a:pt x="48" y="3846"/>
                      <a:pt x="25" y="5310"/>
                    </a:cubicBezTo>
                    <a:cubicBezTo>
                      <a:pt x="1" y="6775"/>
                      <a:pt x="36" y="8120"/>
                      <a:pt x="96" y="9085"/>
                    </a:cubicBezTo>
                    <a:cubicBezTo>
                      <a:pt x="120" y="9573"/>
                      <a:pt x="155" y="9954"/>
                      <a:pt x="179" y="10228"/>
                    </a:cubicBezTo>
                    <a:lnTo>
                      <a:pt x="215" y="10537"/>
                    </a:lnTo>
                    <a:cubicBezTo>
                      <a:pt x="215" y="10573"/>
                      <a:pt x="215" y="10609"/>
                      <a:pt x="227" y="10644"/>
                    </a:cubicBezTo>
                    <a:cubicBezTo>
                      <a:pt x="227" y="10609"/>
                      <a:pt x="227" y="10573"/>
                      <a:pt x="227" y="10537"/>
                    </a:cubicBezTo>
                    <a:cubicBezTo>
                      <a:pt x="227" y="10454"/>
                      <a:pt x="227" y="10347"/>
                      <a:pt x="215" y="10228"/>
                    </a:cubicBezTo>
                    <a:cubicBezTo>
                      <a:pt x="203" y="9930"/>
                      <a:pt x="191" y="9561"/>
                      <a:pt x="167" y="9085"/>
                    </a:cubicBezTo>
                    <a:cubicBezTo>
                      <a:pt x="132" y="8120"/>
                      <a:pt x="96" y="6787"/>
                      <a:pt x="132" y="5322"/>
                    </a:cubicBezTo>
                    <a:cubicBezTo>
                      <a:pt x="155" y="3858"/>
                      <a:pt x="251" y="2524"/>
                      <a:pt x="322" y="1560"/>
                    </a:cubicBezTo>
                    <a:lnTo>
                      <a:pt x="417" y="429"/>
                    </a:lnTo>
                    <a:lnTo>
                      <a:pt x="453" y="119"/>
                    </a:lnTo>
                    <a:cubicBezTo>
                      <a:pt x="453" y="83"/>
                      <a:pt x="453" y="36"/>
                      <a:pt x="4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34"/>
              <p:cNvSpPr/>
              <p:nvPr/>
            </p:nvSpPr>
            <p:spPr>
              <a:xfrm>
                <a:off x="7152969" y="1063893"/>
                <a:ext cx="153447" cy="279286"/>
              </a:xfrm>
              <a:custGeom>
                <a:rect b="b" l="l" r="r" t="t"/>
                <a:pathLst>
                  <a:path extrusionOk="0" h="6525" w="3585">
                    <a:moveTo>
                      <a:pt x="3584" y="0"/>
                    </a:moveTo>
                    <a:cubicBezTo>
                      <a:pt x="3537" y="84"/>
                      <a:pt x="3489" y="167"/>
                      <a:pt x="3442" y="250"/>
                    </a:cubicBezTo>
                    <a:lnTo>
                      <a:pt x="3084" y="965"/>
                    </a:lnTo>
                    <a:cubicBezTo>
                      <a:pt x="2787" y="1572"/>
                      <a:pt x="2358" y="2393"/>
                      <a:pt x="1858" y="3298"/>
                    </a:cubicBezTo>
                    <a:cubicBezTo>
                      <a:pt x="1370" y="4203"/>
                      <a:pt x="894" y="5001"/>
                      <a:pt x="536" y="5584"/>
                    </a:cubicBezTo>
                    <a:lnTo>
                      <a:pt x="132" y="6263"/>
                    </a:lnTo>
                    <a:cubicBezTo>
                      <a:pt x="72" y="6346"/>
                      <a:pt x="36" y="6430"/>
                      <a:pt x="1" y="6525"/>
                    </a:cubicBezTo>
                    <a:cubicBezTo>
                      <a:pt x="60" y="6453"/>
                      <a:pt x="120" y="6370"/>
                      <a:pt x="179" y="6287"/>
                    </a:cubicBezTo>
                    <a:cubicBezTo>
                      <a:pt x="286" y="6132"/>
                      <a:pt x="429" y="5906"/>
                      <a:pt x="620" y="5620"/>
                    </a:cubicBezTo>
                    <a:cubicBezTo>
                      <a:pt x="989" y="5060"/>
                      <a:pt x="1465" y="4263"/>
                      <a:pt x="1965" y="3358"/>
                    </a:cubicBezTo>
                    <a:cubicBezTo>
                      <a:pt x="2465" y="2453"/>
                      <a:pt x="2882" y="1619"/>
                      <a:pt x="3156" y="1000"/>
                    </a:cubicBezTo>
                    <a:cubicBezTo>
                      <a:pt x="3299" y="691"/>
                      <a:pt x="3418" y="441"/>
                      <a:pt x="3489" y="274"/>
                    </a:cubicBezTo>
                    <a:cubicBezTo>
                      <a:pt x="3525" y="179"/>
                      <a:pt x="3561" y="95"/>
                      <a:pt x="3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34"/>
              <p:cNvSpPr/>
              <p:nvPr/>
            </p:nvSpPr>
            <p:spPr>
              <a:xfrm>
                <a:off x="6017547" y="1731484"/>
                <a:ext cx="327268" cy="175875"/>
              </a:xfrm>
              <a:custGeom>
                <a:rect b="b" l="l" r="r" t="t"/>
                <a:pathLst>
                  <a:path extrusionOk="0" h="4109" w="7646">
                    <a:moveTo>
                      <a:pt x="7569" y="1"/>
                    </a:moveTo>
                    <a:cubicBezTo>
                      <a:pt x="7568" y="1"/>
                      <a:pt x="7573" y="6"/>
                      <a:pt x="7580" y="12"/>
                    </a:cubicBezTo>
                    <a:lnTo>
                      <a:pt x="7580" y="12"/>
                    </a:lnTo>
                    <a:lnTo>
                      <a:pt x="7585" y="12"/>
                    </a:lnTo>
                    <a:cubicBezTo>
                      <a:pt x="7575" y="4"/>
                      <a:pt x="7570" y="1"/>
                      <a:pt x="7569" y="1"/>
                    </a:cubicBezTo>
                    <a:close/>
                    <a:moveTo>
                      <a:pt x="7536" y="95"/>
                    </a:moveTo>
                    <a:cubicBezTo>
                      <a:pt x="7536" y="95"/>
                      <a:pt x="7537" y="95"/>
                      <a:pt x="7537" y="96"/>
                    </a:cubicBezTo>
                    <a:lnTo>
                      <a:pt x="7537" y="96"/>
                    </a:lnTo>
                    <a:lnTo>
                      <a:pt x="7537" y="96"/>
                    </a:lnTo>
                    <a:cubicBezTo>
                      <a:pt x="7537" y="95"/>
                      <a:pt x="7536" y="95"/>
                      <a:pt x="7536" y="95"/>
                    </a:cubicBezTo>
                    <a:close/>
                    <a:moveTo>
                      <a:pt x="7580" y="12"/>
                    </a:moveTo>
                    <a:lnTo>
                      <a:pt x="48" y="24"/>
                    </a:lnTo>
                    <a:lnTo>
                      <a:pt x="1" y="24"/>
                    </a:lnTo>
                    <a:lnTo>
                      <a:pt x="1" y="72"/>
                    </a:lnTo>
                    <a:cubicBezTo>
                      <a:pt x="1" y="1298"/>
                      <a:pt x="24" y="2298"/>
                      <a:pt x="24" y="3001"/>
                    </a:cubicBezTo>
                    <a:cubicBezTo>
                      <a:pt x="24" y="3334"/>
                      <a:pt x="24" y="3596"/>
                      <a:pt x="36" y="3787"/>
                    </a:cubicBezTo>
                    <a:lnTo>
                      <a:pt x="36" y="3989"/>
                    </a:lnTo>
                    <a:cubicBezTo>
                      <a:pt x="48" y="4025"/>
                      <a:pt x="48" y="4060"/>
                      <a:pt x="60" y="4096"/>
                    </a:cubicBezTo>
                    <a:cubicBezTo>
                      <a:pt x="72" y="4072"/>
                      <a:pt x="72" y="4037"/>
                      <a:pt x="60" y="4013"/>
                    </a:cubicBezTo>
                    <a:lnTo>
                      <a:pt x="60" y="3798"/>
                    </a:lnTo>
                    <a:cubicBezTo>
                      <a:pt x="60" y="3608"/>
                      <a:pt x="60" y="3334"/>
                      <a:pt x="72" y="3001"/>
                    </a:cubicBezTo>
                    <a:cubicBezTo>
                      <a:pt x="72" y="2307"/>
                      <a:pt x="95" y="1336"/>
                      <a:pt x="96" y="143"/>
                    </a:cubicBezTo>
                    <a:lnTo>
                      <a:pt x="96" y="143"/>
                    </a:lnTo>
                    <a:lnTo>
                      <a:pt x="7537" y="155"/>
                    </a:lnTo>
                    <a:lnTo>
                      <a:pt x="7537" y="155"/>
                    </a:lnTo>
                    <a:lnTo>
                      <a:pt x="7537" y="2155"/>
                    </a:lnTo>
                    <a:lnTo>
                      <a:pt x="7537" y="4025"/>
                    </a:lnTo>
                    <a:lnTo>
                      <a:pt x="7537" y="4025"/>
                    </a:lnTo>
                    <a:lnTo>
                      <a:pt x="2191" y="4048"/>
                    </a:lnTo>
                    <a:lnTo>
                      <a:pt x="620" y="4072"/>
                    </a:lnTo>
                    <a:lnTo>
                      <a:pt x="596" y="4072"/>
                    </a:lnTo>
                    <a:lnTo>
                      <a:pt x="2144" y="4084"/>
                    </a:lnTo>
                    <a:lnTo>
                      <a:pt x="7585" y="4108"/>
                    </a:lnTo>
                    <a:lnTo>
                      <a:pt x="7644" y="4108"/>
                    </a:lnTo>
                    <a:lnTo>
                      <a:pt x="7644" y="4060"/>
                    </a:lnTo>
                    <a:lnTo>
                      <a:pt x="7644" y="2132"/>
                    </a:lnTo>
                    <a:lnTo>
                      <a:pt x="7644" y="1108"/>
                    </a:lnTo>
                    <a:lnTo>
                      <a:pt x="7644" y="72"/>
                    </a:lnTo>
                    <a:lnTo>
                      <a:pt x="7644" y="72"/>
                    </a:lnTo>
                    <a:cubicBezTo>
                      <a:pt x="7645" y="72"/>
                      <a:pt x="7645" y="73"/>
                      <a:pt x="7645" y="73"/>
                    </a:cubicBezTo>
                    <a:cubicBezTo>
                      <a:pt x="7645" y="73"/>
                      <a:pt x="7645" y="72"/>
                      <a:pt x="7644" y="72"/>
                    </a:cubicBezTo>
                    <a:lnTo>
                      <a:pt x="7644" y="72"/>
                    </a:lnTo>
                    <a:lnTo>
                      <a:pt x="7644" y="72"/>
                    </a:lnTo>
                    <a:cubicBezTo>
                      <a:pt x="7638" y="67"/>
                      <a:pt x="7599" y="31"/>
                      <a:pt x="7580" y="12"/>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34"/>
              <p:cNvSpPr/>
              <p:nvPr/>
            </p:nvSpPr>
            <p:spPr>
              <a:xfrm>
                <a:off x="6077171" y="1793162"/>
                <a:ext cx="223771" cy="5136"/>
              </a:xfrm>
              <a:custGeom>
                <a:rect b="b" l="l" r="r" t="t"/>
                <a:pathLst>
                  <a:path extrusionOk="0" h="120" w="5228">
                    <a:moveTo>
                      <a:pt x="2608" y="0"/>
                    </a:moveTo>
                    <a:cubicBezTo>
                      <a:pt x="1167" y="0"/>
                      <a:pt x="1" y="24"/>
                      <a:pt x="1" y="60"/>
                    </a:cubicBezTo>
                    <a:cubicBezTo>
                      <a:pt x="1" y="83"/>
                      <a:pt x="1167" y="119"/>
                      <a:pt x="2608" y="119"/>
                    </a:cubicBezTo>
                    <a:cubicBezTo>
                      <a:pt x="4061" y="119"/>
                      <a:pt x="5227" y="83"/>
                      <a:pt x="5227" y="60"/>
                    </a:cubicBezTo>
                    <a:cubicBezTo>
                      <a:pt x="5227" y="24"/>
                      <a:pt x="4049" y="0"/>
                      <a:pt x="2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34"/>
              <p:cNvSpPr/>
              <p:nvPr/>
            </p:nvSpPr>
            <p:spPr>
              <a:xfrm>
                <a:off x="6077171" y="1829844"/>
                <a:ext cx="223771" cy="5136"/>
              </a:xfrm>
              <a:custGeom>
                <a:rect b="b" l="l" r="r" t="t"/>
                <a:pathLst>
                  <a:path extrusionOk="0" h="120" w="5228">
                    <a:moveTo>
                      <a:pt x="2608" y="0"/>
                    </a:moveTo>
                    <a:cubicBezTo>
                      <a:pt x="1167" y="0"/>
                      <a:pt x="1" y="24"/>
                      <a:pt x="1" y="60"/>
                    </a:cubicBezTo>
                    <a:cubicBezTo>
                      <a:pt x="1" y="84"/>
                      <a:pt x="1167" y="119"/>
                      <a:pt x="2608" y="119"/>
                    </a:cubicBezTo>
                    <a:cubicBezTo>
                      <a:pt x="4061" y="119"/>
                      <a:pt x="5227" y="84"/>
                      <a:pt x="5227" y="60"/>
                    </a:cubicBezTo>
                    <a:cubicBezTo>
                      <a:pt x="5227" y="24"/>
                      <a:pt x="4049" y="0"/>
                      <a:pt x="2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34"/>
              <p:cNvSpPr/>
              <p:nvPr/>
            </p:nvSpPr>
            <p:spPr>
              <a:xfrm>
                <a:off x="6150064" y="1902694"/>
                <a:ext cx="6634" cy="92282"/>
              </a:xfrm>
              <a:custGeom>
                <a:rect b="b" l="l" r="r" t="t"/>
                <a:pathLst>
                  <a:path extrusionOk="0" h="2156" w="155">
                    <a:moveTo>
                      <a:pt x="84" y="1"/>
                    </a:moveTo>
                    <a:cubicBezTo>
                      <a:pt x="24" y="358"/>
                      <a:pt x="0" y="715"/>
                      <a:pt x="24" y="1084"/>
                    </a:cubicBezTo>
                    <a:cubicBezTo>
                      <a:pt x="0" y="1442"/>
                      <a:pt x="24" y="1799"/>
                      <a:pt x="84" y="2156"/>
                    </a:cubicBezTo>
                    <a:cubicBezTo>
                      <a:pt x="143" y="1799"/>
                      <a:pt x="155" y="1442"/>
                      <a:pt x="143" y="1084"/>
                    </a:cubicBezTo>
                    <a:cubicBezTo>
                      <a:pt x="155" y="715"/>
                      <a:pt x="143" y="358"/>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34"/>
              <p:cNvSpPr/>
              <p:nvPr/>
            </p:nvSpPr>
            <p:spPr>
              <a:xfrm>
                <a:off x="4840864" y="2480099"/>
                <a:ext cx="326583" cy="174335"/>
              </a:xfrm>
              <a:custGeom>
                <a:rect b="b" l="l" r="r" t="t"/>
                <a:pathLst>
                  <a:path extrusionOk="0" h="4073" w="7630">
                    <a:moveTo>
                      <a:pt x="7549" y="0"/>
                    </a:moveTo>
                    <a:cubicBezTo>
                      <a:pt x="7549" y="0"/>
                      <a:pt x="7552" y="4"/>
                      <a:pt x="7560" y="13"/>
                    </a:cubicBezTo>
                    <a:lnTo>
                      <a:pt x="36" y="24"/>
                    </a:lnTo>
                    <a:lnTo>
                      <a:pt x="0" y="24"/>
                    </a:lnTo>
                    <a:lnTo>
                      <a:pt x="0" y="72"/>
                    </a:lnTo>
                    <a:cubicBezTo>
                      <a:pt x="0" y="1298"/>
                      <a:pt x="12" y="2299"/>
                      <a:pt x="24" y="3001"/>
                    </a:cubicBezTo>
                    <a:lnTo>
                      <a:pt x="24" y="3787"/>
                    </a:lnTo>
                    <a:lnTo>
                      <a:pt x="24" y="3989"/>
                    </a:lnTo>
                    <a:cubicBezTo>
                      <a:pt x="24" y="4013"/>
                      <a:pt x="36" y="4037"/>
                      <a:pt x="60" y="4049"/>
                    </a:cubicBezTo>
                    <a:lnTo>
                      <a:pt x="60" y="3977"/>
                    </a:lnTo>
                    <a:lnTo>
                      <a:pt x="60" y="3751"/>
                    </a:lnTo>
                    <a:cubicBezTo>
                      <a:pt x="60" y="3561"/>
                      <a:pt x="60" y="3299"/>
                      <a:pt x="71" y="2953"/>
                    </a:cubicBezTo>
                    <a:cubicBezTo>
                      <a:pt x="71" y="2270"/>
                      <a:pt x="83" y="1294"/>
                      <a:pt x="95" y="96"/>
                    </a:cubicBezTo>
                    <a:lnTo>
                      <a:pt x="95" y="96"/>
                    </a:lnTo>
                    <a:lnTo>
                      <a:pt x="7513" y="119"/>
                    </a:lnTo>
                    <a:lnTo>
                      <a:pt x="7513" y="119"/>
                    </a:lnTo>
                    <a:lnTo>
                      <a:pt x="7513" y="584"/>
                    </a:lnTo>
                    <a:lnTo>
                      <a:pt x="7513" y="1096"/>
                    </a:lnTo>
                    <a:lnTo>
                      <a:pt x="7513" y="2120"/>
                    </a:lnTo>
                    <a:lnTo>
                      <a:pt x="7513" y="3989"/>
                    </a:lnTo>
                    <a:lnTo>
                      <a:pt x="7513" y="3989"/>
                    </a:lnTo>
                    <a:lnTo>
                      <a:pt x="2167" y="4013"/>
                    </a:lnTo>
                    <a:lnTo>
                      <a:pt x="595" y="4025"/>
                    </a:lnTo>
                    <a:lnTo>
                      <a:pt x="572" y="4025"/>
                    </a:lnTo>
                    <a:lnTo>
                      <a:pt x="2119" y="4037"/>
                    </a:lnTo>
                    <a:lnTo>
                      <a:pt x="7560" y="4073"/>
                    </a:lnTo>
                    <a:lnTo>
                      <a:pt x="7620" y="4073"/>
                    </a:lnTo>
                    <a:lnTo>
                      <a:pt x="7620" y="4049"/>
                    </a:lnTo>
                    <a:lnTo>
                      <a:pt x="7620" y="2120"/>
                    </a:lnTo>
                    <a:lnTo>
                      <a:pt x="7620" y="72"/>
                    </a:lnTo>
                    <a:cubicBezTo>
                      <a:pt x="7630" y="72"/>
                      <a:pt x="7552" y="0"/>
                      <a:pt x="75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34"/>
              <p:cNvSpPr/>
              <p:nvPr/>
            </p:nvSpPr>
            <p:spPr>
              <a:xfrm>
                <a:off x="4899974" y="2540237"/>
                <a:ext cx="223729" cy="4623"/>
              </a:xfrm>
              <a:custGeom>
                <a:rect b="b" l="l" r="r" t="t"/>
                <a:pathLst>
                  <a:path extrusionOk="0" h="108" w="5227">
                    <a:moveTo>
                      <a:pt x="2608" y="1"/>
                    </a:moveTo>
                    <a:cubicBezTo>
                      <a:pt x="1167" y="1"/>
                      <a:pt x="0" y="24"/>
                      <a:pt x="0" y="48"/>
                    </a:cubicBezTo>
                    <a:cubicBezTo>
                      <a:pt x="0" y="84"/>
                      <a:pt x="1167" y="108"/>
                      <a:pt x="2608" y="108"/>
                    </a:cubicBezTo>
                    <a:cubicBezTo>
                      <a:pt x="4060" y="108"/>
                      <a:pt x="5227" y="84"/>
                      <a:pt x="5227" y="48"/>
                    </a:cubicBezTo>
                    <a:cubicBezTo>
                      <a:pt x="5227" y="24"/>
                      <a:pt x="4060"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34"/>
              <p:cNvSpPr/>
              <p:nvPr/>
            </p:nvSpPr>
            <p:spPr>
              <a:xfrm>
                <a:off x="4899974" y="2576919"/>
                <a:ext cx="223729" cy="4623"/>
              </a:xfrm>
              <a:custGeom>
                <a:rect b="b" l="l" r="r" t="t"/>
                <a:pathLst>
                  <a:path extrusionOk="0" h="108" w="5227">
                    <a:moveTo>
                      <a:pt x="2608" y="1"/>
                    </a:moveTo>
                    <a:cubicBezTo>
                      <a:pt x="1167" y="1"/>
                      <a:pt x="0" y="25"/>
                      <a:pt x="0" y="48"/>
                    </a:cubicBezTo>
                    <a:cubicBezTo>
                      <a:pt x="0" y="84"/>
                      <a:pt x="1167" y="108"/>
                      <a:pt x="2608" y="108"/>
                    </a:cubicBezTo>
                    <a:cubicBezTo>
                      <a:pt x="4060" y="108"/>
                      <a:pt x="5227" y="84"/>
                      <a:pt x="5227" y="48"/>
                    </a:cubicBezTo>
                    <a:cubicBezTo>
                      <a:pt x="5227" y="25"/>
                      <a:pt x="4060"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34"/>
              <p:cNvSpPr/>
              <p:nvPr/>
            </p:nvSpPr>
            <p:spPr>
              <a:xfrm>
                <a:off x="4771010" y="1047585"/>
                <a:ext cx="322132" cy="170226"/>
              </a:xfrm>
              <a:custGeom>
                <a:rect b="b" l="l" r="r" t="t"/>
                <a:pathLst>
                  <a:path extrusionOk="0" h="3977" w="7526">
                    <a:moveTo>
                      <a:pt x="1" y="0"/>
                    </a:moveTo>
                    <a:lnTo>
                      <a:pt x="1" y="3977"/>
                    </a:lnTo>
                    <a:lnTo>
                      <a:pt x="7526" y="3977"/>
                    </a:lnTo>
                    <a:lnTo>
                      <a:pt x="752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34"/>
              <p:cNvSpPr/>
              <p:nvPr/>
            </p:nvSpPr>
            <p:spPr>
              <a:xfrm>
                <a:off x="4768485" y="1045017"/>
                <a:ext cx="326711" cy="173821"/>
              </a:xfrm>
              <a:custGeom>
                <a:rect b="b" l="l" r="r" t="t"/>
                <a:pathLst>
                  <a:path extrusionOk="0" h="4061" w="7633">
                    <a:moveTo>
                      <a:pt x="7573" y="1"/>
                    </a:moveTo>
                    <a:lnTo>
                      <a:pt x="36" y="13"/>
                    </a:lnTo>
                    <a:lnTo>
                      <a:pt x="0" y="13"/>
                    </a:lnTo>
                    <a:lnTo>
                      <a:pt x="0" y="60"/>
                    </a:lnTo>
                    <a:cubicBezTo>
                      <a:pt x="0" y="1287"/>
                      <a:pt x="12" y="2275"/>
                      <a:pt x="12" y="2989"/>
                    </a:cubicBezTo>
                    <a:lnTo>
                      <a:pt x="12" y="3775"/>
                    </a:lnTo>
                    <a:lnTo>
                      <a:pt x="12" y="3977"/>
                    </a:lnTo>
                    <a:cubicBezTo>
                      <a:pt x="24" y="4001"/>
                      <a:pt x="36" y="4025"/>
                      <a:pt x="60" y="4037"/>
                    </a:cubicBezTo>
                    <a:lnTo>
                      <a:pt x="60" y="3965"/>
                    </a:lnTo>
                    <a:lnTo>
                      <a:pt x="60" y="3739"/>
                    </a:lnTo>
                    <a:cubicBezTo>
                      <a:pt x="60" y="3549"/>
                      <a:pt x="60" y="3287"/>
                      <a:pt x="72" y="2942"/>
                    </a:cubicBezTo>
                    <a:cubicBezTo>
                      <a:pt x="72" y="2258"/>
                      <a:pt x="83" y="1282"/>
                      <a:pt x="95" y="84"/>
                    </a:cubicBezTo>
                    <a:lnTo>
                      <a:pt x="95" y="84"/>
                    </a:lnTo>
                    <a:lnTo>
                      <a:pt x="7525" y="108"/>
                    </a:lnTo>
                    <a:lnTo>
                      <a:pt x="7525" y="108"/>
                    </a:lnTo>
                    <a:lnTo>
                      <a:pt x="7525" y="1084"/>
                    </a:lnTo>
                    <a:lnTo>
                      <a:pt x="7525" y="2096"/>
                    </a:lnTo>
                    <a:lnTo>
                      <a:pt x="7525" y="3978"/>
                    </a:lnTo>
                    <a:lnTo>
                      <a:pt x="7525" y="3978"/>
                    </a:lnTo>
                    <a:lnTo>
                      <a:pt x="2179" y="4001"/>
                    </a:lnTo>
                    <a:lnTo>
                      <a:pt x="608" y="4013"/>
                    </a:lnTo>
                    <a:lnTo>
                      <a:pt x="584" y="4013"/>
                    </a:lnTo>
                    <a:lnTo>
                      <a:pt x="2132" y="4025"/>
                    </a:lnTo>
                    <a:lnTo>
                      <a:pt x="7573" y="4061"/>
                    </a:lnTo>
                    <a:lnTo>
                      <a:pt x="7632" y="4061"/>
                    </a:lnTo>
                    <a:lnTo>
                      <a:pt x="7632" y="4001"/>
                    </a:lnTo>
                    <a:lnTo>
                      <a:pt x="7632" y="2072"/>
                    </a:lnTo>
                    <a:lnTo>
                      <a:pt x="7632" y="60"/>
                    </a:lnTo>
                    <a:lnTo>
                      <a:pt x="757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34"/>
              <p:cNvSpPr/>
              <p:nvPr/>
            </p:nvSpPr>
            <p:spPr>
              <a:xfrm>
                <a:off x="4827595" y="1104641"/>
                <a:ext cx="223771" cy="4623"/>
              </a:xfrm>
              <a:custGeom>
                <a:rect b="b" l="l" r="r" t="t"/>
                <a:pathLst>
                  <a:path extrusionOk="0" h="108" w="5228">
                    <a:moveTo>
                      <a:pt x="2608" y="1"/>
                    </a:moveTo>
                    <a:cubicBezTo>
                      <a:pt x="1167" y="1"/>
                      <a:pt x="0" y="25"/>
                      <a:pt x="0" y="60"/>
                    </a:cubicBezTo>
                    <a:cubicBezTo>
                      <a:pt x="0" y="84"/>
                      <a:pt x="1167" y="108"/>
                      <a:pt x="2608" y="108"/>
                    </a:cubicBezTo>
                    <a:cubicBezTo>
                      <a:pt x="4060" y="108"/>
                      <a:pt x="5227" y="84"/>
                      <a:pt x="5227" y="60"/>
                    </a:cubicBezTo>
                    <a:cubicBezTo>
                      <a:pt x="5227" y="25"/>
                      <a:pt x="4060"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34"/>
              <p:cNvSpPr/>
              <p:nvPr/>
            </p:nvSpPr>
            <p:spPr>
              <a:xfrm>
                <a:off x="4827595" y="1141323"/>
                <a:ext cx="223771" cy="5179"/>
              </a:xfrm>
              <a:custGeom>
                <a:rect b="b" l="l" r="r" t="t"/>
                <a:pathLst>
                  <a:path extrusionOk="0" h="121" w="5228">
                    <a:moveTo>
                      <a:pt x="2608" y="1"/>
                    </a:moveTo>
                    <a:cubicBezTo>
                      <a:pt x="1167" y="1"/>
                      <a:pt x="0" y="25"/>
                      <a:pt x="0" y="61"/>
                    </a:cubicBezTo>
                    <a:cubicBezTo>
                      <a:pt x="0" y="84"/>
                      <a:pt x="1167" y="120"/>
                      <a:pt x="2608" y="120"/>
                    </a:cubicBezTo>
                    <a:cubicBezTo>
                      <a:pt x="4060" y="120"/>
                      <a:pt x="5227" y="84"/>
                      <a:pt x="5227" y="61"/>
                    </a:cubicBezTo>
                    <a:cubicBezTo>
                      <a:pt x="5227" y="25"/>
                      <a:pt x="4060"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34"/>
              <p:cNvSpPr/>
              <p:nvPr/>
            </p:nvSpPr>
            <p:spPr>
              <a:xfrm>
                <a:off x="4990159" y="1217297"/>
                <a:ext cx="4623" cy="450025"/>
              </a:xfrm>
              <a:custGeom>
                <a:rect b="b" l="l" r="r" t="t"/>
                <a:pathLst>
                  <a:path extrusionOk="0" h="10514" w="108">
                    <a:moveTo>
                      <a:pt x="60" y="0"/>
                    </a:moveTo>
                    <a:cubicBezTo>
                      <a:pt x="24" y="0"/>
                      <a:pt x="1" y="2357"/>
                      <a:pt x="1" y="5251"/>
                    </a:cubicBezTo>
                    <a:cubicBezTo>
                      <a:pt x="1" y="8156"/>
                      <a:pt x="24" y="10513"/>
                      <a:pt x="60" y="10513"/>
                    </a:cubicBezTo>
                    <a:cubicBezTo>
                      <a:pt x="84" y="10513"/>
                      <a:pt x="108" y="8156"/>
                      <a:pt x="108" y="5251"/>
                    </a:cubicBezTo>
                    <a:cubicBezTo>
                      <a:pt x="108" y="2346"/>
                      <a:pt x="84" y="0"/>
                      <a:pt x="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34"/>
              <p:cNvSpPr/>
              <p:nvPr/>
            </p:nvSpPr>
            <p:spPr>
              <a:xfrm>
                <a:off x="8507540" y="1486354"/>
                <a:ext cx="326711" cy="174335"/>
              </a:xfrm>
              <a:custGeom>
                <a:rect b="b" l="l" r="r" t="t"/>
                <a:pathLst>
                  <a:path extrusionOk="0" h="4073" w="7633">
                    <a:moveTo>
                      <a:pt x="7573" y="0"/>
                    </a:moveTo>
                    <a:lnTo>
                      <a:pt x="36" y="24"/>
                    </a:lnTo>
                    <a:lnTo>
                      <a:pt x="0" y="24"/>
                    </a:lnTo>
                    <a:lnTo>
                      <a:pt x="0" y="60"/>
                    </a:lnTo>
                    <a:cubicBezTo>
                      <a:pt x="0" y="1286"/>
                      <a:pt x="12" y="2286"/>
                      <a:pt x="12" y="2989"/>
                    </a:cubicBezTo>
                    <a:lnTo>
                      <a:pt x="12" y="3775"/>
                    </a:lnTo>
                    <a:lnTo>
                      <a:pt x="12" y="3977"/>
                    </a:lnTo>
                    <a:cubicBezTo>
                      <a:pt x="12" y="4037"/>
                      <a:pt x="48" y="4049"/>
                      <a:pt x="48" y="4049"/>
                    </a:cubicBezTo>
                    <a:cubicBezTo>
                      <a:pt x="48" y="4043"/>
                      <a:pt x="48" y="4037"/>
                      <a:pt x="48" y="4031"/>
                    </a:cubicBezTo>
                    <a:lnTo>
                      <a:pt x="48" y="4031"/>
                    </a:lnTo>
                    <a:cubicBezTo>
                      <a:pt x="60" y="4033"/>
                      <a:pt x="72" y="4034"/>
                      <a:pt x="85" y="4034"/>
                    </a:cubicBezTo>
                    <a:cubicBezTo>
                      <a:pt x="108" y="4034"/>
                      <a:pt x="131" y="4031"/>
                      <a:pt x="155" y="4025"/>
                    </a:cubicBezTo>
                    <a:lnTo>
                      <a:pt x="48" y="4025"/>
                    </a:lnTo>
                    <a:cubicBezTo>
                      <a:pt x="48" y="4005"/>
                      <a:pt x="48" y="3982"/>
                      <a:pt x="48" y="3965"/>
                    </a:cubicBezTo>
                    <a:lnTo>
                      <a:pt x="48" y="3763"/>
                    </a:lnTo>
                    <a:lnTo>
                      <a:pt x="48" y="2953"/>
                    </a:lnTo>
                    <a:cubicBezTo>
                      <a:pt x="48" y="2272"/>
                      <a:pt x="60" y="1300"/>
                      <a:pt x="71" y="108"/>
                    </a:cubicBezTo>
                    <a:lnTo>
                      <a:pt x="71" y="108"/>
                    </a:lnTo>
                    <a:lnTo>
                      <a:pt x="7501" y="119"/>
                    </a:lnTo>
                    <a:lnTo>
                      <a:pt x="7501" y="1096"/>
                    </a:lnTo>
                    <a:lnTo>
                      <a:pt x="7501" y="2120"/>
                    </a:lnTo>
                    <a:lnTo>
                      <a:pt x="7501" y="3989"/>
                    </a:lnTo>
                    <a:lnTo>
                      <a:pt x="7501" y="3989"/>
                    </a:lnTo>
                    <a:lnTo>
                      <a:pt x="2156" y="4013"/>
                    </a:lnTo>
                    <a:lnTo>
                      <a:pt x="596" y="4025"/>
                    </a:lnTo>
                    <a:lnTo>
                      <a:pt x="560" y="4025"/>
                    </a:lnTo>
                    <a:lnTo>
                      <a:pt x="2120" y="4049"/>
                    </a:lnTo>
                    <a:lnTo>
                      <a:pt x="7549" y="4072"/>
                    </a:lnTo>
                    <a:lnTo>
                      <a:pt x="7632" y="4072"/>
                    </a:lnTo>
                    <a:lnTo>
                      <a:pt x="7632" y="4049"/>
                    </a:lnTo>
                    <a:lnTo>
                      <a:pt x="7632" y="2120"/>
                    </a:lnTo>
                    <a:lnTo>
                      <a:pt x="7632" y="60"/>
                    </a:lnTo>
                    <a:lnTo>
                      <a:pt x="7632" y="60"/>
                    </a:lnTo>
                    <a:cubicBezTo>
                      <a:pt x="7632" y="60"/>
                      <a:pt x="7632" y="60"/>
                      <a:pt x="7632" y="60"/>
                    </a:cubicBezTo>
                    <a:lnTo>
                      <a:pt x="7632" y="60"/>
                    </a:lnTo>
                    <a:cubicBezTo>
                      <a:pt x="7627" y="54"/>
                      <a:pt x="7591" y="19"/>
                      <a:pt x="757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34"/>
              <p:cNvSpPr/>
              <p:nvPr/>
            </p:nvSpPr>
            <p:spPr>
              <a:xfrm>
                <a:off x="8566137" y="1545978"/>
                <a:ext cx="223771" cy="4623"/>
              </a:xfrm>
              <a:custGeom>
                <a:rect b="b" l="l" r="r" t="t"/>
                <a:pathLst>
                  <a:path extrusionOk="0" h="108" w="5228">
                    <a:moveTo>
                      <a:pt x="2620" y="1"/>
                    </a:moveTo>
                    <a:cubicBezTo>
                      <a:pt x="1168" y="1"/>
                      <a:pt x="1" y="24"/>
                      <a:pt x="1" y="48"/>
                    </a:cubicBezTo>
                    <a:cubicBezTo>
                      <a:pt x="1" y="84"/>
                      <a:pt x="1168" y="108"/>
                      <a:pt x="2620" y="108"/>
                    </a:cubicBezTo>
                    <a:cubicBezTo>
                      <a:pt x="4061" y="108"/>
                      <a:pt x="5228" y="84"/>
                      <a:pt x="5228" y="48"/>
                    </a:cubicBezTo>
                    <a:cubicBezTo>
                      <a:pt x="5228" y="24"/>
                      <a:pt x="4061" y="1"/>
                      <a:pt x="26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34"/>
              <p:cNvSpPr/>
              <p:nvPr/>
            </p:nvSpPr>
            <p:spPr>
              <a:xfrm>
                <a:off x="8566137" y="1582659"/>
                <a:ext cx="223771" cy="4623"/>
              </a:xfrm>
              <a:custGeom>
                <a:rect b="b" l="l" r="r" t="t"/>
                <a:pathLst>
                  <a:path extrusionOk="0" h="108" w="5228">
                    <a:moveTo>
                      <a:pt x="2620" y="1"/>
                    </a:moveTo>
                    <a:cubicBezTo>
                      <a:pt x="1168" y="1"/>
                      <a:pt x="1" y="25"/>
                      <a:pt x="1" y="60"/>
                    </a:cubicBezTo>
                    <a:cubicBezTo>
                      <a:pt x="1" y="84"/>
                      <a:pt x="1168" y="108"/>
                      <a:pt x="2620" y="108"/>
                    </a:cubicBezTo>
                    <a:cubicBezTo>
                      <a:pt x="4061" y="108"/>
                      <a:pt x="5228" y="84"/>
                      <a:pt x="5228" y="60"/>
                    </a:cubicBezTo>
                    <a:cubicBezTo>
                      <a:pt x="5228" y="25"/>
                      <a:pt x="4061" y="1"/>
                      <a:pt x="26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34"/>
              <p:cNvSpPr/>
              <p:nvPr/>
            </p:nvSpPr>
            <p:spPr>
              <a:xfrm>
                <a:off x="7929621" y="3462631"/>
                <a:ext cx="322645" cy="170268"/>
              </a:xfrm>
              <a:custGeom>
                <a:rect b="b" l="l" r="r" t="t"/>
                <a:pathLst>
                  <a:path extrusionOk="0" h="3978" w="7538">
                    <a:moveTo>
                      <a:pt x="1" y="1"/>
                    </a:moveTo>
                    <a:lnTo>
                      <a:pt x="1" y="3978"/>
                    </a:lnTo>
                    <a:lnTo>
                      <a:pt x="7537" y="3978"/>
                    </a:lnTo>
                    <a:lnTo>
                      <a:pt x="753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34"/>
              <p:cNvSpPr/>
              <p:nvPr/>
            </p:nvSpPr>
            <p:spPr>
              <a:xfrm>
                <a:off x="7926582" y="3459078"/>
                <a:ext cx="326711" cy="175362"/>
              </a:xfrm>
              <a:custGeom>
                <a:rect b="b" l="l" r="r" t="t"/>
                <a:pathLst>
                  <a:path extrusionOk="0" h="4097" w="7633">
                    <a:moveTo>
                      <a:pt x="7573" y="0"/>
                    </a:moveTo>
                    <a:lnTo>
                      <a:pt x="36" y="12"/>
                    </a:lnTo>
                    <a:lnTo>
                      <a:pt x="0" y="12"/>
                    </a:lnTo>
                    <a:lnTo>
                      <a:pt x="0" y="60"/>
                    </a:lnTo>
                    <a:cubicBezTo>
                      <a:pt x="0" y="1286"/>
                      <a:pt x="12" y="2275"/>
                      <a:pt x="12" y="2977"/>
                    </a:cubicBezTo>
                    <a:cubicBezTo>
                      <a:pt x="12" y="3310"/>
                      <a:pt x="12" y="3584"/>
                      <a:pt x="24" y="3775"/>
                    </a:cubicBezTo>
                    <a:lnTo>
                      <a:pt x="24" y="3977"/>
                    </a:lnTo>
                    <a:cubicBezTo>
                      <a:pt x="36" y="4001"/>
                      <a:pt x="48" y="4037"/>
                      <a:pt x="72" y="4061"/>
                    </a:cubicBezTo>
                    <a:cubicBezTo>
                      <a:pt x="72" y="4037"/>
                      <a:pt x="72" y="4013"/>
                      <a:pt x="72" y="3989"/>
                    </a:cubicBezTo>
                    <a:lnTo>
                      <a:pt x="72" y="3775"/>
                    </a:lnTo>
                    <a:lnTo>
                      <a:pt x="72" y="2977"/>
                    </a:lnTo>
                    <a:cubicBezTo>
                      <a:pt x="72" y="2293"/>
                      <a:pt x="83" y="1318"/>
                      <a:pt x="95" y="120"/>
                    </a:cubicBezTo>
                    <a:lnTo>
                      <a:pt x="95" y="120"/>
                    </a:lnTo>
                    <a:lnTo>
                      <a:pt x="7525" y="143"/>
                    </a:lnTo>
                    <a:lnTo>
                      <a:pt x="7525" y="143"/>
                    </a:lnTo>
                    <a:lnTo>
                      <a:pt x="7525" y="2132"/>
                    </a:lnTo>
                    <a:lnTo>
                      <a:pt x="7525" y="4013"/>
                    </a:lnTo>
                    <a:lnTo>
                      <a:pt x="2179" y="4037"/>
                    </a:lnTo>
                    <a:lnTo>
                      <a:pt x="619" y="4049"/>
                    </a:lnTo>
                    <a:lnTo>
                      <a:pt x="596" y="4049"/>
                    </a:lnTo>
                    <a:lnTo>
                      <a:pt x="2143" y="4061"/>
                    </a:lnTo>
                    <a:lnTo>
                      <a:pt x="7573" y="4096"/>
                    </a:lnTo>
                    <a:lnTo>
                      <a:pt x="7632" y="4096"/>
                    </a:lnTo>
                    <a:lnTo>
                      <a:pt x="7632" y="4037"/>
                    </a:lnTo>
                    <a:lnTo>
                      <a:pt x="7632" y="2108"/>
                    </a:lnTo>
                    <a:lnTo>
                      <a:pt x="7632" y="60"/>
                    </a:lnTo>
                    <a:lnTo>
                      <a:pt x="75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34"/>
              <p:cNvSpPr/>
              <p:nvPr/>
            </p:nvSpPr>
            <p:spPr>
              <a:xfrm>
                <a:off x="7986205" y="3519729"/>
                <a:ext cx="223771" cy="4623"/>
              </a:xfrm>
              <a:custGeom>
                <a:rect b="b" l="l" r="r" t="t"/>
                <a:pathLst>
                  <a:path extrusionOk="0" h="108" w="5228">
                    <a:moveTo>
                      <a:pt x="2620" y="0"/>
                    </a:moveTo>
                    <a:cubicBezTo>
                      <a:pt x="1179" y="0"/>
                      <a:pt x="0" y="24"/>
                      <a:pt x="0" y="60"/>
                    </a:cubicBezTo>
                    <a:cubicBezTo>
                      <a:pt x="0" y="84"/>
                      <a:pt x="1179" y="107"/>
                      <a:pt x="2620" y="107"/>
                    </a:cubicBezTo>
                    <a:cubicBezTo>
                      <a:pt x="4060" y="107"/>
                      <a:pt x="5227" y="84"/>
                      <a:pt x="5227" y="60"/>
                    </a:cubicBezTo>
                    <a:cubicBezTo>
                      <a:pt x="5227" y="24"/>
                      <a:pt x="4060" y="0"/>
                      <a:pt x="26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34"/>
              <p:cNvSpPr/>
              <p:nvPr/>
            </p:nvSpPr>
            <p:spPr>
              <a:xfrm>
                <a:off x="7986205" y="3556411"/>
                <a:ext cx="223771" cy="5136"/>
              </a:xfrm>
              <a:custGeom>
                <a:rect b="b" l="l" r="r" t="t"/>
                <a:pathLst>
                  <a:path extrusionOk="0" h="120" w="5228">
                    <a:moveTo>
                      <a:pt x="2620" y="1"/>
                    </a:moveTo>
                    <a:cubicBezTo>
                      <a:pt x="1179" y="1"/>
                      <a:pt x="0" y="24"/>
                      <a:pt x="0" y="60"/>
                    </a:cubicBezTo>
                    <a:cubicBezTo>
                      <a:pt x="0" y="84"/>
                      <a:pt x="1179" y="120"/>
                      <a:pt x="2620" y="120"/>
                    </a:cubicBezTo>
                    <a:cubicBezTo>
                      <a:pt x="4060" y="120"/>
                      <a:pt x="5227" y="84"/>
                      <a:pt x="5227" y="60"/>
                    </a:cubicBezTo>
                    <a:cubicBezTo>
                      <a:pt x="5227" y="24"/>
                      <a:pt x="4060" y="1"/>
                      <a:pt x="26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34"/>
              <p:cNvSpPr/>
              <p:nvPr/>
            </p:nvSpPr>
            <p:spPr>
              <a:xfrm>
                <a:off x="5998714" y="437093"/>
                <a:ext cx="327225" cy="174292"/>
              </a:xfrm>
              <a:custGeom>
                <a:rect b="b" l="l" r="r" t="t"/>
                <a:pathLst>
                  <a:path extrusionOk="0" h="4072" w="7645">
                    <a:moveTo>
                      <a:pt x="7569" y="0"/>
                    </a:moveTo>
                    <a:cubicBezTo>
                      <a:pt x="7568" y="0"/>
                      <a:pt x="7572" y="5"/>
                      <a:pt x="7579" y="11"/>
                    </a:cubicBezTo>
                    <a:lnTo>
                      <a:pt x="7579" y="11"/>
                    </a:lnTo>
                    <a:lnTo>
                      <a:pt x="7584" y="11"/>
                    </a:lnTo>
                    <a:cubicBezTo>
                      <a:pt x="7574" y="3"/>
                      <a:pt x="7570" y="0"/>
                      <a:pt x="7569" y="0"/>
                    </a:cubicBezTo>
                    <a:close/>
                    <a:moveTo>
                      <a:pt x="7579" y="11"/>
                    </a:moveTo>
                    <a:lnTo>
                      <a:pt x="48" y="23"/>
                    </a:lnTo>
                    <a:lnTo>
                      <a:pt x="0" y="23"/>
                    </a:lnTo>
                    <a:lnTo>
                      <a:pt x="0" y="71"/>
                    </a:lnTo>
                    <a:cubicBezTo>
                      <a:pt x="12" y="1297"/>
                      <a:pt x="24" y="2297"/>
                      <a:pt x="36" y="2988"/>
                    </a:cubicBezTo>
                    <a:cubicBezTo>
                      <a:pt x="36" y="3333"/>
                      <a:pt x="36" y="3595"/>
                      <a:pt x="36" y="3786"/>
                    </a:cubicBezTo>
                    <a:lnTo>
                      <a:pt x="36" y="3988"/>
                    </a:lnTo>
                    <a:cubicBezTo>
                      <a:pt x="48" y="4012"/>
                      <a:pt x="60" y="4036"/>
                      <a:pt x="71" y="4048"/>
                    </a:cubicBezTo>
                    <a:lnTo>
                      <a:pt x="71" y="3976"/>
                    </a:lnTo>
                    <a:lnTo>
                      <a:pt x="71" y="3750"/>
                    </a:lnTo>
                    <a:cubicBezTo>
                      <a:pt x="71" y="3560"/>
                      <a:pt x="71" y="3298"/>
                      <a:pt x="83" y="2952"/>
                    </a:cubicBezTo>
                    <a:cubicBezTo>
                      <a:pt x="83" y="2269"/>
                      <a:pt x="95" y="1293"/>
                      <a:pt x="107" y="95"/>
                    </a:cubicBezTo>
                    <a:lnTo>
                      <a:pt x="107" y="95"/>
                    </a:lnTo>
                    <a:lnTo>
                      <a:pt x="7537" y="118"/>
                    </a:lnTo>
                    <a:lnTo>
                      <a:pt x="7537" y="118"/>
                    </a:lnTo>
                    <a:lnTo>
                      <a:pt x="7537" y="2107"/>
                    </a:lnTo>
                    <a:lnTo>
                      <a:pt x="7537" y="3988"/>
                    </a:lnTo>
                    <a:lnTo>
                      <a:pt x="2191" y="4012"/>
                    </a:lnTo>
                    <a:lnTo>
                      <a:pt x="631" y="4024"/>
                    </a:lnTo>
                    <a:lnTo>
                      <a:pt x="607" y="4024"/>
                    </a:lnTo>
                    <a:lnTo>
                      <a:pt x="2155" y="4036"/>
                    </a:lnTo>
                    <a:lnTo>
                      <a:pt x="7584" y="4072"/>
                    </a:lnTo>
                    <a:lnTo>
                      <a:pt x="7644" y="4072"/>
                    </a:lnTo>
                    <a:lnTo>
                      <a:pt x="7644" y="4048"/>
                    </a:lnTo>
                    <a:lnTo>
                      <a:pt x="7644" y="2119"/>
                    </a:lnTo>
                    <a:lnTo>
                      <a:pt x="7644" y="1107"/>
                    </a:lnTo>
                    <a:lnTo>
                      <a:pt x="7644" y="595"/>
                    </a:lnTo>
                    <a:lnTo>
                      <a:pt x="7644" y="71"/>
                    </a:lnTo>
                    <a:lnTo>
                      <a:pt x="7644" y="71"/>
                    </a:lnTo>
                    <a:cubicBezTo>
                      <a:pt x="7644" y="72"/>
                      <a:pt x="7645" y="72"/>
                      <a:pt x="7645" y="72"/>
                    </a:cubicBezTo>
                    <a:cubicBezTo>
                      <a:pt x="7645" y="72"/>
                      <a:pt x="7644" y="72"/>
                      <a:pt x="7644" y="71"/>
                    </a:cubicBezTo>
                    <a:lnTo>
                      <a:pt x="7644" y="71"/>
                    </a:lnTo>
                    <a:lnTo>
                      <a:pt x="7644" y="71"/>
                    </a:lnTo>
                    <a:cubicBezTo>
                      <a:pt x="7638" y="66"/>
                      <a:pt x="7598" y="30"/>
                      <a:pt x="7579" y="1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34"/>
              <p:cNvSpPr/>
              <p:nvPr/>
            </p:nvSpPr>
            <p:spPr>
              <a:xfrm>
                <a:off x="6058338" y="497188"/>
                <a:ext cx="223729" cy="4623"/>
              </a:xfrm>
              <a:custGeom>
                <a:rect b="b" l="l" r="r" t="t"/>
                <a:pathLst>
                  <a:path extrusionOk="0" h="108" w="5227">
                    <a:moveTo>
                      <a:pt x="2619" y="1"/>
                    </a:moveTo>
                    <a:cubicBezTo>
                      <a:pt x="1167" y="1"/>
                      <a:pt x="0" y="24"/>
                      <a:pt x="0" y="48"/>
                    </a:cubicBezTo>
                    <a:cubicBezTo>
                      <a:pt x="0" y="84"/>
                      <a:pt x="1167" y="108"/>
                      <a:pt x="2619" y="108"/>
                    </a:cubicBezTo>
                    <a:cubicBezTo>
                      <a:pt x="4060" y="108"/>
                      <a:pt x="5227" y="84"/>
                      <a:pt x="5227" y="48"/>
                    </a:cubicBezTo>
                    <a:cubicBezTo>
                      <a:pt x="5227" y="24"/>
                      <a:pt x="4060" y="1"/>
                      <a:pt x="26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34"/>
              <p:cNvSpPr/>
              <p:nvPr/>
            </p:nvSpPr>
            <p:spPr>
              <a:xfrm>
                <a:off x="6058338" y="533870"/>
                <a:ext cx="223729" cy="4623"/>
              </a:xfrm>
              <a:custGeom>
                <a:rect b="b" l="l" r="r" t="t"/>
                <a:pathLst>
                  <a:path extrusionOk="0" h="108" w="5227">
                    <a:moveTo>
                      <a:pt x="2619" y="1"/>
                    </a:moveTo>
                    <a:cubicBezTo>
                      <a:pt x="1167" y="1"/>
                      <a:pt x="0" y="25"/>
                      <a:pt x="0" y="48"/>
                    </a:cubicBezTo>
                    <a:cubicBezTo>
                      <a:pt x="0" y="84"/>
                      <a:pt x="1167" y="108"/>
                      <a:pt x="2619" y="108"/>
                    </a:cubicBezTo>
                    <a:cubicBezTo>
                      <a:pt x="4060" y="108"/>
                      <a:pt x="5227" y="84"/>
                      <a:pt x="5227" y="48"/>
                    </a:cubicBezTo>
                    <a:cubicBezTo>
                      <a:pt x="5227" y="25"/>
                      <a:pt x="4060" y="1"/>
                      <a:pt x="26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34"/>
              <p:cNvSpPr/>
              <p:nvPr/>
            </p:nvSpPr>
            <p:spPr>
              <a:xfrm>
                <a:off x="8434134" y="1659105"/>
                <a:ext cx="245686" cy="40834"/>
              </a:xfrm>
              <a:custGeom>
                <a:rect b="b" l="l" r="r" t="t"/>
                <a:pathLst>
                  <a:path extrusionOk="0" h="954" w="5740">
                    <a:moveTo>
                      <a:pt x="5704" y="1"/>
                    </a:moveTo>
                    <a:cubicBezTo>
                      <a:pt x="5680" y="84"/>
                      <a:pt x="5680" y="155"/>
                      <a:pt x="5680" y="239"/>
                    </a:cubicBezTo>
                    <a:cubicBezTo>
                      <a:pt x="5680" y="409"/>
                      <a:pt x="5680" y="612"/>
                      <a:pt x="5660" y="857"/>
                    </a:cubicBezTo>
                    <a:lnTo>
                      <a:pt x="5660" y="857"/>
                    </a:lnTo>
                    <a:cubicBezTo>
                      <a:pt x="5067" y="845"/>
                      <a:pt x="4228" y="834"/>
                      <a:pt x="3299" y="834"/>
                    </a:cubicBezTo>
                    <a:cubicBezTo>
                      <a:pt x="2382" y="834"/>
                      <a:pt x="1561" y="834"/>
                      <a:pt x="965" y="858"/>
                    </a:cubicBezTo>
                    <a:lnTo>
                      <a:pt x="263" y="870"/>
                    </a:lnTo>
                    <a:cubicBezTo>
                      <a:pt x="168" y="870"/>
                      <a:pt x="84" y="882"/>
                      <a:pt x="1" y="894"/>
                    </a:cubicBezTo>
                    <a:cubicBezTo>
                      <a:pt x="84" y="906"/>
                      <a:pt x="168" y="917"/>
                      <a:pt x="263" y="917"/>
                    </a:cubicBezTo>
                    <a:lnTo>
                      <a:pt x="965" y="941"/>
                    </a:lnTo>
                    <a:cubicBezTo>
                      <a:pt x="1561" y="941"/>
                      <a:pt x="2382" y="953"/>
                      <a:pt x="3299" y="953"/>
                    </a:cubicBezTo>
                    <a:cubicBezTo>
                      <a:pt x="4252" y="953"/>
                      <a:pt x="5109" y="953"/>
                      <a:pt x="5704" y="929"/>
                    </a:cubicBezTo>
                    <a:lnTo>
                      <a:pt x="5740" y="929"/>
                    </a:lnTo>
                    <a:lnTo>
                      <a:pt x="5740" y="894"/>
                    </a:lnTo>
                    <a:cubicBezTo>
                      <a:pt x="5740" y="632"/>
                      <a:pt x="5728" y="417"/>
                      <a:pt x="5728" y="239"/>
                    </a:cubicBezTo>
                    <a:cubicBezTo>
                      <a:pt x="5728" y="155"/>
                      <a:pt x="5716" y="84"/>
                      <a:pt x="57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34"/>
              <p:cNvSpPr/>
              <p:nvPr/>
            </p:nvSpPr>
            <p:spPr>
              <a:xfrm>
                <a:off x="6203567" y="609801"/>
                <a:ext cx="96348" cy="525486"/>
              </a:xfrm>
              <a:custGeom>
                <a:rect b="b" l="l" r="r" t="t"/>
                <a:pathLst>
                  <a:path extrusionOk="0" h="12277" w="2251">
                    <a:moveTo>
                      <a:pt x="155" y="1"/>
                    </a:moveTo>
                    <a:cubicBezTo>
                      <a:pt x="143" y="96"/>
                      <a:pt x="131" y="191"/>
                      <a:pt x="131" y="298"/>
                    </a:cubicBezTo>
                    <a:cubicBezTo>
                      <a:pt x="131" y="501"/>
                      <a:pt x="107" y="763"/>
                      <a:pt x="96" y="1096"/>
                    </a:cubicBezTo>
                    <a:cubicBezTo>
                      <a:pt x="72" y="1811"/>
                      <a:pt x="36" y="2787"/>
                      <a:pt x="0" y="3918"/>
                    </a:cubicBezTo>
                    <a:cubicBezTo>
                      <a:pt x="131" y="4632"/>
                      <a:pt x="286" y="5418"/>
                      <a:pt x="465" y="6240"/>
                    </a:cubicBezTo>
                    <a:cubicBezTo>
                      <a:pt x="858" y="7930"/>
                      <a:pt x="1286" y="9442"/>
                      <a:pt x="1643" y="10526"/>
                    </a:cubicBezTo>
                    <a:cubicBezTo>
                      <a:pt x="1810" y="11062"/>
                      <a:pt x="1965" y="11502"/>
                      <a:pt x="2072" y="11800"/>
                    </a:cubicBezTo>
                    <a:lnTo>
                      <a:pt x="2191" y="12145"/>
                    </a:lnTo>
                    <a:cubicBezTo>
                      <a:pt x="2203" y="12193"/>
                      <a:pt x="2227" y="12240"/>
                      <a:pt x="2251" y="12276"/>
                    </a:cubicBezTo>
                    <a:cubicBezTo>
                      <a:pt x="2251" y="12240"/>
                      <a:pt x="2239" y="12193"/>
                      <a:pt x="2227" y="12157"/>
                    </a:cubicBezTo>
                    <a:cubicBezTo>
                      <a:pt x="2203" y="12062"/>
                      <a:pt x="2167" y="11943"/>
                      <a:pt x="2120" y="11800"/>
                    </a:cubicBezTo>
                    <a:lnTo>
                      <a:pt x="1727" y="10514"/>
                    </a:lnTo>
                    <a:cubicBezTo>
                      <a:pt x="1405" y="9431"/>
                      <a:pt x="977" y="7918"/>
                      <a:pt x="596" y="6228"/>
                    </a:cubicBezTo>
                    <a:cubicBezTo>
                      <a:pt x="405" y="5418"/>
                      <a:pt x="250" y="4632"/>
                      <a:pt x="107" y="3930"/>
                    </a:cubicBezTo>
                    <a:cubicBezTo>
                      <a:pt x="131" y="2787"/>
                      <a:pt x="155" y="1811"/>
                      <a:pt x="167" y="1108"/>
                    </a:cubicBezTo>
                    <a:lnTo>
                      <a:pt x="167" y="298"/>
                    </a:lnTo>
                    <a:cubicBezTo>
                      <a:pt x="167" y="191"/>
                      <a:pt x="167" y="96"/>
                      <a:pt x="1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34"/>
              <p:cNvSpPr/>
              <p:nvPr/>
            </p:nvSpPr>
            <p:spPr>
              <a:xfrm>
                <a:off x="7639676" y="3556411"/>
                <a:ext cx="273166" cy="5136"/>
              </a:xfrm>
              <a:custGeom>
                <a:rect b="b" l="l" r="r" t="t"/>
                <a:pathLst>
                  <a:path extrusionOk="0" h="120" w="6382">
                    <a:moveTo>
                      <a:pt x="3191" y="1"/>
                    </a:moveTo>
                    <a:cubicBezTo>
                      <a:pt x="1429" y="1"/>
                      <a:pt x="0" y="24"/>
                      <a:pt x="0" y="60"/>
                    </a:cubicBezTo>
                    <a:cubicBezTo>
                      <a:pt x="0" y="84"/>
                      <a:pt x="1429" y="120"/>
                      <a:pt x="3191" y="120"/>
                    </a:cubicBezTo>
                    <a:cubicBezTo>
                      <a:pt x="4953" y="120"/>
                      <a:pt x="6382" y="84"/>
                      <a:pt x="6382" y="60"/>
                    </a:cubicBezTo>
                    <a:cubicBezTo>
                      <a:pt x="6382" y="24"/>
                      <a:pt x="4953" y="1"/>
                      <a:pt x="319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6" name="Google Shape;796;p34"/>
            <p:cNvSpPr/>
            <p:nvPr/>
          </p:nvSpPr>
          <p:spPr>
            <a:xfrm>
              <a:off x="4756525" y="4476034"/>
              <a:ext cx="3763436" cy="4684"/>
            </a:xfrm>
            <a:custGeom>
              <a:rect b="b" l="l" r="r" t="t"/>
              <a:pathLst>
                <a:path extrusionOk="0" h="120" w="96418">
                  <a:moveTo>
                    <a:pt x="48209" y="0"/>
                  </a:moveTo>
                  <a:cubicBezTo>
                    <a:pt x="21586" y="0"/>
                    <a:pt x="0" y="36"/>
                    <a:pt x="0" y="60"/>
                  </a:cubicBezTo>
                  <a:cubicBezTo>
                    <a:pt x="0" y="95"/>
                    <a:pt x="21586" y="119"/>
                    <a:pt x="48209" y="119"/>
                  </a:cubicBezTo>
                  <a:cubicBezTo>
                    <a:pt x="74831" y="119"/>
                    <a:pt x="96417" y="95"/>
                    <a:pt x="96417" y="60"/>
                  </a:cubicBezTo>
                  <a:cubicBezTo>
                    <a:pt x="96417" y="36"/>
                    <a:pt x="74843" y="0"/>
                    <a:pt x="48209"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7" name="Google Shape;797;p34"/>
            <p:cNvGrpSpPr/>
            <p:nvPr/>
          </p:nvGrpSpPr>
          <p:grpSpPr>
            <a:xfrm>
              <a:off x="6505524" y="1565054"/>
              <a:ext cx="1085064" cy="3041959"/>
              <a:chOff x="5388175" y="3074113"/>
              <a:chExt cx="694975" cy="1948350"/>
            </a:xfrm>
          </p:grpSpPr>
          <p:sp>
            <p:nvSpPr>
              <p:cNvPr id="798" name="Google Shape;798;p34"/>
              <p:cNvSpPr/>
              <p:nvPr/>
            </p:nvSpPr>
            <p:spPr>
              <a:xfrm>
                <a:off x="5388175" y="3484513"/>
                <a:ext cx="122675" cy="150950"/>
              </a:xfrm>
              <a:custGeom>
                <a:rect b="b" l="l" r="r" t="t"/>
                <a:pathLst>
                  <a:path extrusionOk="0" h="6038" w="4907">
                    <a:moveTo>
                      <a:pt x="120" y="1"/>
                    </a:moveTo>
                    <a:cubicBezTo>
                      <a:pt x="1" y="167"/>
                      <a:pt x="13" y="394"/>
                      <a:pt x="144" y="548"/>
                    </a:cubicBezTo>
                    <a:lnTo>
                      <a:pt x="1025" y="1691"/>
                    </a:lnTo>
                    <a:lnTo>
                      <a:pt x="787" y="1846"/>
                    </a:lnTo>
                    <a:cubicBezTo>
                      <a:pt x="596" y="1989"/>
                      <a:pt x="525" y="2239"/>
                      <a:pt x="620" y="2453"/>
                    </a:cubicBezTo>
                    <a:lnTo>
                      <a:pt x="656" y="2537"/>
                    </a:lnTo>
                    <a:lnTo>
                      <a:pt x="382" y="2906"/>
                    </a:lnTo>
                    <a:cubicBezTo>
                      <a:pt x="299" y="3025"/>
                      <a:pt x="310" y="3192"/>
                      <a:pt x="418" y="3287"/>
                    </a:cubicBezTo>
                    <a:lnTo>
                      <a:pt x="2049" y="4894"/>
                    </a:lnTo>
                    <a:lnTo>
                      <a:pt x="3918" y="6037"/>
                    </a:lnTo>
                    <a:lnTo>
                      <a:pt x="4906" y="4620"/>
                    </a:lnTo>
                    <a:lnTo>
                      <a:pt x="4644" y="3525"/>
                    </a:lnTo>
                    <a:lnTo>
                      <a:pt x="3680" y="2144"/>
                    </a:lnTo>
                    <a:lnTo>
                      <a:pt x="3347" y="1691"/>
                    </a:lnTo>
                    <a:lnTo>
                      <a:pt x="2382" y="1715"/>
                    </a:lnTo>
                    <a:lnTo>
                      <a:pt x="120" y="1"/>
                    </a:ln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34"/>
              <p:cNvSpPr/>
              <p:nvPr/>
            </p:nvSpPr>
            <p:spPr>
              <a:xfrm>
                <a:off x="5403375" y="3526788"/>
                <a:ext cx="30675" cy="33375"/>
              </a:xfrm>
              <a:custGeom>
                <a:rect b="b" l="l" r="r" t="t"/>
                <a:pathLst>
                  <a:path extrusionOk="0" h="1335" w="1227">
                    <a:moveTo>
                      <a:pt x="369" y="0"/>
                    </a:moveTo>
                    <a:lnTo>
                      <a:pt x="369" y="0"/>
                    </a:lnTo>
                    <a:cubicBezTo>
                      <a:pt x="441" y="119"/>
                      <a:pt x="512" y="227"/>
                      <a:pt x="607" y="322"/>
                    </a:cubicBezTo>
                    <a:lnTo>
                      <a:pt x="893" y="655"/>
                    </a:lnTo>
                    <a:cubicBezTo>
                      <a:pt x="988" y="786"/>
                      <a:pt x="1119" y="917"/>
                      <a:pt x="1095" y="1084"/>
                    </a:cubicBezTo>
                    <a:cubicBezTo>
                      <a:pt x="1072" y="1155"/>
                      <a:pt x="1012" y="1203"/>
                      <a:pt x="941" y="1215"/>
                    </a:cubicBezTo>
                    <a:cubicBezTo>
                      <a:pt x="913" y="1224"/>
                      <a:pt x="886" y="1228"/>
                      <a:pt x="859" y="1228"/>
                    </a:cubicBezTo>
                    <a:cubicBezTo>
                      <a:pt x="815" y="1228"/>
                      <a:pt x="771" y="1218"/>
                      <a:pt x="726" y="1203"/>
                    </a:cubicBezTo>
                    <a:cubicBezTo>
                      <a:pt x="595" y="1143"/>
                      <a:pt x="464" y="1084"/>
                      <a:pt x="345" y="1000"/>
                    </a:cubicBezTo>
                    <a:cubicBezTo>
                      <a:pt x="238" y="929"/>
                      <a:pt x="119" y="858"/>
                      <a:pt x="0" y="810"/>
                    </a:cubicBezTo>
                    <a:lnTo>
                      <a:pt x="0" y="810"/>
                    </a:lnTo>
                    <a:cubicBezTo>
                      <a:pt x="83" y="917"/>
                      <a:pt x="191" y="1000"/>
                      <a:pt x="310" y="1072"/>
                    </a:cubicBezTo>
                    <a:cubicBezTo>
                      <a:pt x="429" y="1155"/>
                      <a:pt x="560" y="1227"/>
                      <a:pt x="691" y="1298"/>
                    </a:cubicBezTo>
                    <a:cubicBezTo>
                      <a:pt x="752" y="1321"/>
                      <a:pt x="814" y="1334"/>
                      <a:pt x="875" y="1334"/>
                    </a:cubicBezTo>
                    <a:cubicBezTo>
                      <a:pt x="909" y="1334"/>
                      <a:pt x="943" y="1330"/>
                      <a:pt x="976" y="1322"/>
                    </a:cubicBezTo>
                    <a:cubicBezTo>
                      <a:pt x="1095" y="1298"/>
                      <a:pt x="1179" y="1215"/>
                      <a:pt x="1203" y="1108"/>
                    </a:cubicBezTo>
                    <a:cubicBezTo>
                      <a:pt x="1226" y="1000"/>
                      <a:pt x="1203" y="881"/>
                      <a:pt x="1131" y="798"/>
                    </a:cubicBezTo>
                    <a:cubicBezTo>
                      <a:pt x="1084" y="727"/>
                      <a:pt x="1036" y="655"/>
                      <a:pt x="964" y="596"/>
                    </a:cubicBezTo>
                    <a:lnTo>
                      <a:pt x="667" y="274"/>
                    </a:lnTo>
                    <a:cubicBezTo>
                      <a:pt x="583" y="167"/>
                      <a:pt x="488" y="72"/>
                      <a:pt x="369"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34"/>
              <p:cNvSpPr/>
              <p:nvPr/>
            </p:nvSpPr>
            <p:spPr>
              <a:xfrm>
                <a:off x="5397400" y="3548813"/>
                <a:ext cx="31000" cy="30825"/>
              </a:xfrm>
              <a:custGeom>
                <a:rect b="b" l="l" r="r" t="t"/>
                <a:pathLst>
                  <a:path extrusionOk="0" h="1233" w="1240">
                    <a:moveTo>
                      <a:pt x="311" y="0"/>
                    </a:moveTo>
                    <a:lnTo>
                      <a:pt x="311" y="0"/>
                    </a:lnTo>
                    <a:cubicBezTo>
                      <a:pt x="406" y="96"/>
                      <a:pt x="513" y="179"/>
                      <a:pt x="620" y="262"/>
                    </a:cubicBezTo>
                    <a:cubicBezTo>
                      <a:pt x="727" y="358"/>
                      <a:pt x="822" y="465"/>
                      <a:pt x="918" y="584"/>
                    </a:cubicBezTo>
                    <a:cubicBezTo>
                      <a:pt x="965" y="643"/>
                      <a:pt x="1013" y="703"/>
                      <a:pt x="1061" y="774"/>
                    </a:cubicBezTo>
                    <a:cubicBezTo>
                      <a:pt x="1108" y="846"/>
                      <a:pt x="1120" y="929"/>
                      <a:pt x="1096" y="1001"/>
                    </a:cubicBezTo>
                    <a:cubicBezTo>
                      <a:pt x="1049" y="1072"/>
                      <a:pt x="989" y="1108"/>
                      <a:pt x="906" y="1120"/>
                    </a:cubicBezTo>
                    <a:cubicBezTo>
                      <a:pt x="834" y="1120"/>
                      <a:pt x="751" y="1108"/>
                      <a:pt x="692" y="1072"/>
                    </a:cubicBezTo>
                    <a:cubicBezTo>
                      <a:pt x="561" y="1001"/>
                      <a:pt x="441" y="929"/>
                      <a:pt x="334" y="834"/>
                    </a:cubicBezTo>
                    <a:cubicBezTo>
                      <a:pt x="239" y="739"/>
                      <a:pt x="120" y="655"/>
                      <a:pt x="1" y="608"/>
                    </a:cubicBezTo>
                    <a:lnTo>
                      <a:pt x="1" y="608"/>
                    </a:lnTo>
                    <a:cubicBezTo>
                      <a:pt x="1" y="608"/>
                      <a:pt x="96" y="727"/>
                      <a:pt x="287" y="893"/>
                    </a:cubicBezTo>
                    <a:cubicBezTo>
                      <a:pt x="394" y="1001"/>
                      <a:pt x="513" y="1096"/>
                      <a:pt x="644" y="1167"/>
                    </a:cubicBezTo>
                    <a:cubicBezTo>
                      <a:pt x="709" y="1211"/>
                      <a:pt x="784" y="1232"/>
                      <a:pt x="859" y="1232"/>
                    </a:cubicBezTo>
                    <a:cubicBezTo>
                      <a:pt x="988" y="1232"/>
                      <a:pt x="1116" y="1169"/>
                      <a:pt x="1192" y="1048"/>
                    </a:cubicBezTo>
                    <a:cubicBezTo>
                      <a:pt x="1239" y="941"/>
                      <a:pt x="1215" y="822"/>
                      <a:pt x="1156" y="727"/>
                    </a:cubicBezTo>
                    <a:cubicBezTo>
                      <a:pt x="1108" y="655"/>
                      <a:pt x="1061" y="584"/>
                      <a:pt x="989" y="512"/>
                    </a:cubicBezTo>
                    <a:cubicBezTo>
                      <a:pt x="894" y="393"/>
                      <a:pt x="787" y="298"/>
                      <a:pt x="668" y="203"/>
                    </a:cubicBezTo>
                    <a:cubicBezTo>
                      <a:pt x="561" y="108"/>
                      <a:pt x="441" y="36"/>
                      <a:pt x="311"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34"/>
              <p:cNvSpPr/>
              <p:nvPr/>
            </p:nvSpPr>
            <p:spPr>
              <a:xfrm>
                <a:off x="5427475" y="3527388"/>
                <a:ext cx="36625" cy="56875"/>
              </a:xfrm>
              <a:custGeom>
                <a:rect b="b" l="l" r="r" t="t"/>
                <a:pathLst>
                  <a:path extrusionOk="0" h="2275" w="1465">
                    <a:moveTo>
                      <a:pt x="0" y="0"/>
                    </a:moveTo>
                    <a:lnTo>
                      <a:pt x="0" y="60"/>
                    </a:lnTo>
                    <a:cubicBezTo>
                      <a:pt x="24" y="238"/>
                      <a:pt x="120" y="405"/>
                      <a:pt x="262" y="512"/>
                    </a:cubicBezTo>
                    <a:cubicBezTo>
                      <a:pt x="417" y="631"/>
                      <a:pt x="608" y="703"/>
                      <a:pt x="798" y="738"/>
                    </a:cubicBezTo>
                    <a:cubicBezTo>
                      <a:pt x="870" y="750"/>
                      <a:pt x="938" y="756"/>
                      <a:pt x="1007" y="756"/>
                    </a:cubicBezTo>
                    <a:cubicBezTo>
                      <a:pt x="1038" y="756"/>
                      <a:pt x="1070" y="755"/>
                      <a:pt x="1103" y="752"/>
                    </a:cubicBezTo>
                    <a:lnTo>
                      <a:pt x="1103" y="752"/>
                    </a:lnTo>
                    <a:cubicBezTo>
                      <a:pt x="1007" y="937"/>
                      <a:pt x="967" y="1137"/>
                      <a:pt x="977" y="1346"/>
                    </a:cubicBezTo>
                    <a:cubicBezTo>
                      <a:pt x="977" y="1536"/>
                      <a:pt x="1013" y="1738"/>
                      <a:pt x="1108" y="1905"/>
                    </a:cubicBezTo>
                    <a:cubicBezTo>
                      <a:pt x="1167" y="2024"/>
                      <a:pt x="1251" y="2119"/>
                      <a:pt x="1346" y="2203"/>
                    </a:cubicBezTo>
                    <a:cubicBezTo>
                      <a:pt x="1417" y="2262"/>
                      <a:pt x="1465" y="2274"/>
                      <a:pt x="1465" y="2274"/>
                    </a:cubicBezTo>
                    <a:cubicBezTo>
                      <a:pt x="1358" y="2155"/>
                      <a:pt x="1251" y="2024"/>
                      <a:pt x="1179" y="1881"/>
                    </a:cubicBezTo>
                    <a:cubicBezTo>
                      <a:pt x="1108" y="1715"/>
                      <a:pt x="1072" y="1524"/>
                      <a:pt x="1084" y="1346"/>
                    </a:cubicBezTo>
                    <a:cubicBezTo>
                      <a:pt x="1072" y="1119"/>
                      <a:pt x="1132" y="905"/>
                      <a:pt x="1251" y="715"/>
                    </a:cubicBezTo>
                    <a:lnTo>
                      <a:pt x="1334" y="607"/>
                    </a:lnTo>
                    <a:lnTo>
                      <a:pt x="1334" y="607"/>
                    </a:lnTo>
                    <a:lnTo>
                      <a:pt x="1203" y="631"/>
                    </a:lnTo>
                    <a:cubicBezTo>
                      <a:pt x="1138" y="637"/>
                      <a:pt x="1075" y="640"/>
                      <a:pt x="1013" y="640"/>
                    </a:cubicBezTo>
                    <a:cubicBezTo>
                      <a:pt x="950" y="640"/>
                      <a:pt x="887" y="637"/>
                      <a:pt x="822" y="631"/>
                    </a:cubicBezTo>
                    <a:cubicBezTo>
                      <a:pt x="643" y="595"/>
                      <a:pt x="477" y="524"/>
                      <a:pt x="334" y="429"/>
                    </a:cubicBezTo>
                    <a:cubicBezTo>
                      <a:pt x="227" y="344"/>
                      <a:pt x="150" y="220"/>
                      <a:pt x="109" y="93"/>
                    </a:cubicBezTo>
                    <a:lnTo>
                      <a:pt x="109" y="93"/>
                    </a:lnTo>
                    <a:cubicBezTo>
                      <a:pt x="416" y="82"/>
                      <a:pt x="679" y="71"/>
                      <a:pt x="858" y="60"/>
                    </a:cubicBezTo>
                    <a:cubicBezTo>
                      <a:pt x="965" y="60"/>
                      <a:pt x="1060" y="48"/>
                      <a:pt x="1155" y="24"/>
                    </a:cubicBezTo>
                    <a:cubicBezTo>
                      <a:pt x="1060" y="0"/>
                      <a:pt x="953" y="0"/>
                      <a:pt x="858"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34"/>
              <p:cNvSpPr/>
              <p:nvPr/>
            </p:nvSpPr>
            <p:spPr>
              <a:xfrm>
                <a:off x="5680175" y="3157988"/>
                <a:ext cx="28025" cy="180400"/>
              </a:xfrm>
              <a:custGeom>
                <a:rect b="b" l="l" r="r" t="t"/>
                <a:pathLst>
                  <a:path extrusionOk="0" h="7216" w="1121">
                    <a:moveTo>
                      <a:pt x="608" y="1"/>
                    </a:moveTo>
                    <a:cubicBezTo>
                      <a:pt x="596" y="1"/>
                      <a:pt x="584" y="24"/>
                      <a:pt x="549" y="72"/>
                    </a:cubicBezTo>
                    <a:cubicBezTo>
                      <a:pt x="501" y="132"/>
                      <a:pt x="477" y="215"/>
                      <a:pt x="453" y="286"/>
                    </a:cubicBezTo>
                    <a:cubicBezTo>
                      <a:pt x="382" y="572"/>
                      <a:pt x="406" y="858"/>
                      <a:pt x="513" y="1132"/>
                    </a:cubicBezTo>
                    <a:cubicBezTo>
                      <a:pt x="620" y="1477"/>
                      <a:pt x="858" y="1834"/>
                      <a:pt x="953" y="2275"/>
                    </a:cubicBezTo>
                    <a:cubicBezTo>
                      <a:pt x="1001" y="2513"/>
                      <a:pt x="989" y="2751"/>
                      <a:pt x="906" y="2965"/>
                    </a:cubicBezTo>
                    <a:cubicBezTo>
                      <a:pt x="811" y="3215"/>
                      <a:pt x="691" y="3441"/>
                      <a:pt x="549" y="3656"/>
                    </a:cubicBezTo>
                    <a:cubicBezTo>
                      <a:pt x="406" y="3882"/>
                      <a:pt x="287" y="4120"/>
                      <a:pt x="179" y="4370"/>
                    </a:cubicBezTo>
                    <a:cubicBezTo>
                      <a:pt x="1" y="4823"/>
                      <a:pt x="25" y="5335"/>
                      <a:pt x="251" y="5763"/>
                    </a:cubicBezTo>
                    <a:cubicBezTo>
                      <a:pt x="346" y="5942"/>
                      <a:pt x="465" y="6097"/>
                      <a:pt x="608" y="6228"/>
                    </a:cubicBezTo>
                    <a:cubicBezTo>
                      <a:pt x="727" y="6347"/>
                      <a:pt x="822" y="6466"/>
                      <a:pt x="906" y="6597"/>
                    </a:cubicBezTo>
                    <a:cubicBezTo>
                      <a:pt x="977" y="6692"/>
                      <a:pt x="1013" y="6799"/>
                      <a:pt x="1025" y="6918"/>
                    </a:cubicBezTo>
                    <a:cubicBezTo>
                      <a:pt x="1037" y="7013"/>
                      <a:pt x="1025" y="7120"/>
                      <a:pt x="989" y="7216"/>
                    </a:cubicBezTo>
                    <a:cubicBezTo>
                      <a:pt x="989" y="7216"/>
                      <a:pt x="1013" y="7192"/>
                      <a:pt x="1037" y="7120"/>
                    </a:cubicBezTo>
                    <a:cubicBezTo>
                      <a:pt x="1072" y="7049"/>
                      <a:pt x="1084" y="6978"/>
                      <a:pt x="1084" y="6906"/>
                    </a:cubicBezTo>
                    <a:cubicBezTo>
                      <a:pt x="1072" y="6775"/>
                      <a:pt x="1037" y="6656"/>
                      <a:pt x="977" y="6549"/>
                    </a:cubicBezTo>
                    <a:cubicBezTo>
                      <a:pt x="894" y="6406"/>
                      <a:pt x="787" y="6275"/>
                      <a:pt x="680" y="6168"/>
                    </a:cubicBezTo>
                    <a:cubicBezTo>
                      <a:pt x="549" y="6025"/>
                      <a:pt x="430" y="5870"/>
                      <a:pt x="346" y="5704"/>
                    </a:cubicBezTo>
                    <a:cubicBezTo>
                      <a:pt x="251" y="5513"/>
                      <a:pt x="191" y="5299"/>
                      <a:pt x="179" y="5085"/>
                    </a:cubicBezTo>
                    <a:cubicBezTo>
                      <a:pt x="168" y="4858"/>
                      <a:pt x="203" y="4620"/>
                      <a:pt x="299" y="4394"/>
                    </a:cubicBezTo>
                    <a:cubicBezTo>
                      <a:pt x="394" y="4156"/>
                      <a:pt x="525" y="3930"/>
                      <a:pt x="668" y="3715"/>
                    </a:cubicBezTo>
                    <a:cubicBezTo>
                      <a:pt x="811" y="3489"/>
                      <a:pt x="930" y="3251"/>
                      <a:pt x="1025" y="3001"/>
                    </a:cubicBezTo>
                    <a:cubicBezTo>
                      <a:pt x="1108" y="2751"/>
                      <a:pt x="1120" y="2489"/>
                      <a:pt x="1072" y="2239"/>
                    </a:cubicBezTo>
                    <a:cubicBezTo>
                      <a:pt x="965" y="1763"/>
                      <a:pt x="715" y="1417"/>
                      <a:pt x="596" y="1084"/>
                    </a:cubicBezTo>
                    <a:cubicBezTo>
                      <a:pt x="477" y="834"/>
                      <a:pt x="453" y="560"/>
                      <a:pt x="501" y="286"/>
                    </a:cubicBezTo>
                    <a:cubicBezTo>
                      <a:pt x="525" y="191"/>
                      <a:pt x="560" y="96"/>
                      <a:pt x="608"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34"/>
              <p:cNvSpPr/>
              <p:nvPr/>
            </p:nvSpPr>
            <p:spPr>
              <a:xfrm>
                <a:off x="5861150" y="3203413"/>
                <a:ext cx="68500" cy="107600"/>
              </a:xfrm>
              <a:custGeom>
                <a:rect b="b" l="l" r="r" t="t"/>
                <a:pathLst>
                  <a:path extrusionOk="0" h="4304" w="2740">
                    <a:moveTo>
                      <a:pt x="1180" y="0"/>
                    </a:moveTo>
                    <a:cubicBezTo>
                      <a:pt x="982" y="0"/>
                      <a:pt x="785" y="29"/>
                      <a:pt x="596" y="89"/>
                    </a:cubicBezTo>
                    <a:lnTo>
                      <a:pt x="1" y="3601"/>
                    </a:lnTo>
                    <a:cubicBezTo>
                      <a:pt x="144" y="4006"/>
                      <a:pt x="513" y="4280"/>
                      <a:pt x="930" y="4303"/>
                    </a:cubicBezTo>
                    <a:cubicBezTo>
                      <a:pt x="942" y="4304"/>
                      <a:pt x="953" y="4304"/>
                      <a:pt x="965" y="4304"/>
                    </a:cubicBezTo>
                    <a:cubicBezTo>
                      <a:pt x="1380" y="4304"/>
                      <a:pt x="1758" y="4104"/>
                      <a:pt x="2001" y="3779"/>
                    </a:cubicBezTo>
                    <a:cubicBezTo>
                      <a:pt x="2251" y="3446"/>
                      <a:pt x="2358" y="3017"/>
                      <a:pt x="2299" y="2601"/>
                    </a:cubicBezTo>
                    <a:cubicBezTo>
                      <a:pt x="2263" y="2422"/>
                      <a:pt x="2251" y="2244"/>
                      <a:pt x="2263" y="2053"/>
                    </a:cubicBezTo>
                    <a:cubicBezTo>
                      <a:pt x="2299" y="1791"/>
                      <a:pt x="2513" y="1589"/>
                      <a:pt x="2585" y="1339"/>
                    </a:cubicBezTo>
                    <a:cubicBezTo>
                      <a:pt x="2739" y="874"/>
                      <a:pt x="2430" y="374"/>
                      <a:pt x="1989" y="160"/>
                    </a:cubicBezTo>
                    <a:cubicBezTo>
                      <a:pt x="1733" y="56"/>
                      <a:pt x="1456" y="0"/>
                      <a:pt x="1180"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34"/>
              <p:cNvSpPr/>
              <p:nvPr/>
            </p:nvSpPr>
            <p:spPr>
              <a:xfrm>
                <a:off x="5690300" y="3141313"/>
                <a:ext cx="41400" cy="202450"/>
              </a:xfrm>
              <a:custGeom>
                <a:rect b="b" l="l" r="r" t="t"/>
                <a:pathLst>
                  <a:path extrusionOk="0" h="8098" w="1656">
                    <a:moveTo>
                      <a:pt x="1203" y="1"/>
                    </a:moveTo>
                    <a:lnTo>
                      <a:pt x="441" y="370"/>
                    </a:lnTo>
                    <a:cubicBezTo>
                      <a:pt x="1" y="775"/>
                      <a:pt x="120" y="1346"/>
                      <a:pt x="298" y="1739"/>
                    </a:cubicBezTo>
                    <a:cubicBezTo>
                      <a:pt x="477" y="2120"/>
                      <a:pt x="691" y="2525"/>
                      <a:pt x="667" y="2954"/>
                    </a:cubicBezTo>
                    <a:cubicBezTo>
                      <a:pt x="644" y="3382"/>
                      <a:pt x="394" y="3763"/>
                      <a:pt x="239" y="4180"/>
                    </a:cubicBezTo>
                    <a:cubicBezTo>
                      <a:pt x="60" y="4704"/>
                      <a:pt x="72" y="5287"/>
                      <a:pt x="275" y="5799"/>
                    </a:cubicBezTo>
                    <a:cubicBezTo>
                      <a:pt x="429" y="6192"/>
                      <a:pt x="691" y="6525"/>
                      <a:pt x="846" y="6906"/>
                    </a:cubicBezTo>
                    <a:cubicBezTo>
                      <a:pt x="1001" y="7287"/>
                      <a:pt x="1037" y="7776"/>
                      <a:pt x="775" y="8097"/>
                    </a:cubicBezTo>
                    <a:cubicBezTo>
                      <a:pt x="1013" y="8061"/>
                      <a:pt x="1215" y="7918"/>
                      <a:pt x="1322" y="7704"/>
                    </a:cubicBezTo>
                    <a:cubicBezTo>
                      <a:pt x="1429" y="7502"/>
                      <a:pt x="1477" y="7276"/>
                      <a:pt x="1489" y="7037"/>
                    </a:cubicBezTo>
                    <a:cubicBezTo>
                      <a:pt x="1513" y="6156"/>
                      <a:pt x="1144" y="5287"/>
                      <a:pt x="1298" y="4418"/>
                    </a:cubicBezTo>
                    <a:cubicBezTo>
                      <a:pt x="1382" y="3918"/>
                      <a:pt x="1656" y="3442"/>
                      <a:pt x="1644" y="2930"/>
                    </a:cubicBezTo>
                    <a:cubicBezTo>
                      <a:pt x="1644" y="2418"/>
                      <a:pt x="1370" y="1953"/>
                      <a:pt x="1179" y="1465"/>
                    </a:cubicBezTo>
                    <a:cubicBezTo>
                      <a:pt x="989" y="989"/>
                      <a:pt x="894" y="406"/>
                      <a:pt x="1203"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34"/>
              <p:cNvSpPr/>
              <p:nvPr/>
            </p:nvSpPr>
            <p:spPr>
              <a:xfrm>
                <a:off x="5689125" y="3108588"/>
                <a:ext cx="68175" cy="60725"/>
              </a:xfrm>
              <a:custGeom>
                <a:rect b="b" l="l" r="r" t="t"/>
                <a:pathLst>
                  <a:path extrusionOk="0" h="2429" w="2727">
                    <a:moveTo>
                      <a:pt x="1776" y="1"/>
                    </a:moveTo>
                    <a:cubicBezTo>
                      <a:pt x="1696" y="1"/>
                      <a:pt x="1615" y="12"/>
                      <a:pt x="1536" y="36"/>
                    </a:cubicBezTo>
                    <a:lnTo>
                      <a:pt x="1619" y="72"/>
                    </a:lnTo>
                    <a:cubicBezTo>
                      <a:pt x="1084" y="95"/>
                      <a:pt x="595" y="369"/>
                      <a:pt x="298" y="798"/>
                    </a:cubicBezTo>
                    <a:cubicBezTo>
                      <a:pt x="0" y="1262"/>
                      <a:pt x="72" y="1857"/>
                      <a:pt x="476" y="2227"/>
                    </a:cubicBezTo>
                    <a:cubicBezTo>
                      <a:pt x="662" y="2367"/>
                      <a:pt x="887" y="2428"/>
                      <a:pt x="1120" y="2428"/>
                    </a:cubicBezTo>
                    <a:cubicBezTo>
                      <a:pt x="1380" y="2428"/>
                      <a:pt x="1649" y="2352"/>
                      <a:pt x="1881" y="2227"/>
                    </a:cubicBezTo>
                    <a:cubicBezTo>
                      <a:pt x="2203" y="2048"/>
                      <a:pt x="2453" y="1774"/>
                      <a:pt x="2596" y="1429"/>
                    </a:cubicBezTo>
                    <a:cubicBezTo>
                      <a:pt x="2727" y="1084"/>
                      <a:pt x="2691" y="691"/>
                      <a:pt x="2488" y="381"/>
                    </a:cubicBezTo>
                    <a:cubicBezTo>
                      <a:pt x="2322" y="140"/>
                      <a:pt x="2054" y="1"/>
                      <a:pt x="1776"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34"/>
              <p:cNvSpPr/>
              <p:nvPr/>
            </p:nvSpPr>
            <p:spPr>
              <a:xfrm>
                <a:off x="5719175" y="3074113"/>
                <a:ext cx="190225" cy="184200"/>
              </a:xfrm>
              <a:custGeom>
                <a:rect b="b" l="l" r="r" t="t"/>
                <a:pathLst>
                  <a:path extrusionOk="0" h="7368" w="7609">
                    <a:moveTo>
                      <a:pt x="2455" y="1"/>
                    </a:moveTo>
                    <a:cubicBezTo>
                      <a:pt x="2130" y="1"/>
                      <a:pt x="1805" y="43"/>
                      <a:pt x="1489" y="129"/>
                    </a:cubicBezTo>
                    <a:cubicBezTo>
                      <a:pt x="834" y="308"/>
                      <a:pt x="286" y="760"/>
                      <a:pt x="1" y="1379"/>
                    </a:cubicBezTo>
                    <a:lnTo>
                      <a:pt x="6275" y="7368"/>
                    </a:lnTo>
                    <a:cubicBezTo>
                      <a:pt x="6085" y="7035"/>
                      <a:pt x="6775" y="6630"/>
                      <a:pt x="6942" y="6261"/>
                    </a:cubicBezTo>
                    <a:cubicBezTo>
                      <a:pt x="7097" y="5903"/>
                      <a:pt x="6990" y="5499"/>
                      <a:pt x="7168" y="5141"/>
                    </a:cubicBezTo>
                    <a:cubicBezTo>
                      <a:pt x="7585" y="4332"/>
                      <a:pt x="7609" y="3713"/>
                      <a:pt x="7347" y="2832"/>
                    </a:cubicBezTo>
                    <a:cubicBezTo>
                      <a:pt x="7216" y="2367"/>
                      <a:pt x="6966" y="1939"/>
                      <a:pt x="6632" y="1593"/>
                    </a:cubicBezTo>
                    <a:cubicBezTo>
                      <a:pt x="6251" y="1272"/>
                      <a:pt x="5823" y="1022"/>
                      <a:pt x="5370" y="855"/>
                    </a:cubicBezTo>
                    <a:cubicBezTo>
                      <a:pt x="4763" y="558"/>
                      <a:pt x="4132" y="319"/>
                      <a:pt x="3489" y="141"/>
                    </a:cubicBezTo>
                    <a:cubicBezTo>
                      <a:pt x="3151" y="49"/>
                      <a:pt x="2803" y="1"/>
                      <a:pt x="2455"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34"/>
              <p:cNvSpPr/>
              <p:nvPr/>
            </p:nvSpPr>
            <p:spPr>
              <a:xfrm>
                <a:off x="5704000" y="3102763"/>
                <a:ext cx="163425" cy="278800"/>
              </a:xfrm>
              <a:custGeom>
                <a:rect b="b" l="l" r="r" t="t"/>
                <a:pathLst>
                  <a:path extrusionOk="0" h="11152" w="6537">
                    <a:moveTo>
                      <a:pt x="2066" y="0"/>
                    </a:moveTo>
                    <a:cubicBezTo>
                      <a:pt x="952" y="0"/>
                      <a:pt x="212" y="1387"/>
                      <a:pt x="143" y="2543"/>
                    </a:cubicBezTo>
                    <a:cubicBezTo>
                      <a:pt x="48" y="3865"/>
                      <a:pt x="0" y="5484"/>
                      <a:pt x="155" y="6472"/>
                    </a:cubicBezTo>
                    <a:cubicBezTo>
                      <a:pt x="465" y="8460"/>
                      <a:pt x="1989" y="8722"/>
                      <a:pt x="1989" y="8722"/>
                    </a:cubicBezTo>
                    <a:cubicBezTo>
                      <a:pt x="1989" y="8722"/>
                      <a:pt x="1989" y="9377"/>
                      <a:pt x="2013" y="11151"/>
                    </a:cubicBezTo>
                    <a:lnTo>
                      <a:pt x="6537" y="11151"/>
                    </a:lnTo>
                    <a:lnTo>
                      <a:pt x="6537" y="1674"/>
                    </a:lnTo>
                    <a:cubicBezTo>
                      <a:pt x="6537" y="1305"/>
                      <a:pt x="6275" y="995"/>
                      <a:pt x="5906" y="959"/>
                    </a:cubicBezTo>
                    <a:lnTo>
                      <a:pt x="2203" y="7"/>
                    </a:lnTo>
                    <a:cubicBezTo>
                      <a:pt x="2157" y="2"/>
                      <a:pt x="2111" y="0"/>
                      <a:pt x="2066"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34"/>
              <p:cNvSpPr/>
              <p:nvPr/>
            </p:nvSpPr>
            <p:spPr>
              <a:xfrm>
                <a:off x="5718575" y="3194588"/>
                <a:ext cx="12825" cy="11975"/>
              </a:xfrm>
              <a:custGeom>
                <a:rect b="b" l="l" r="r" t="t"/>
                <a:pathLst>
                  <a:path extrusionOk="0" h="479" w="513">
                    <a:moveTo>
                      <a:pt x="243" y="0"/>
                    </a:moveTo>
                    <a:cubicBezTo>
                      <a:pt x="120" y="0"/>
                      <a:pt x="12" y="103"/>
                      <a:pt x="1" y="227"/>
                    </a:cubicBezTo>
                    <a:cubicBezTo>
                      <a:pt x="1" y="358"/>
                      <a:pt x="108" y="477"/>
                      <a:pt x="251" y="477"/>
                    </a:cubicBezTo>
                    <a:cubicBezTo>
                      <a:pt x="258" y="478"/>
                      <a:pt x="266" y="478"/>
                      <a:pt x="273" y="478"/>
                    </a:cubicBezTo>
                    <a:cubicBezTo>
                      <a:pt x="395" y="478"/>
                      <a:pt x="502" y="387"/>
                      <a:pt x="513" y="263"/>
                    </a:cubicBezTo>
                    <a:cubicBezTo>
                      <a:pt x="513" y="120"/>
                      <a:pt x="406" y="13"/>
                      <a:pt x="263" y="1"/>
                    </a:cubicBezTo>
                    <a:cubicBezTo>
                      <a:pt x="256" y="0"/>
                      <a:pt x="249"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34"/>
              <p:cNvSpPr/>
              <p:nvPr/>
            </p:nvSpPr>
            <p:spPr>
              <a:xfrm>
                <a:off x="5715900" y="3177338"/>
                <a:ext cx="26225" cy="7025"/>
              </a:xfrm>
              <a:custGeom>
                <a:rect b="b" l="l" r="r" t="t"/>
                <a:pathLst>
                  <a:path extrusionOk="0" h="281" w="1049">
                    <a:moveTo>
                      <a:pt x="513" y="0"/>
                    </a:moveTo>
                    <a:cubicBezTo>
                      <a:pt x="370" y="0"/>
                      <a:pt x="227" y="48"/>
                      <a:pt x="108" y="131"/>
                    </a:cubicBezTo>
                    <a:cubicBezTo>
                      <a:pt x="24" y="203"/>
                      <a:pt x="1" y="262"/>
                      <a:pt x="13" y="274"/>
                    </a:cubicBezTo>
                    <a:cubicBezTo>
                      <a:pt x="17" y="278"/>
                      <a:pt x="22" y="280"/>
                      <a:pt x="30" y="280"/>
                    </a:cubicBezTo>
                    <a:cubicBezTo>
                      <a:pt x="92" y="280"/>
                      <a:pt x="269" y="167"/>
                      <a:pt x="513" y="167"/>
                    </a:cubicBezTo>
                    <a:cubicBezTo>
                      <a:pt x="764" y="167"/>
                      <a:pt x="955" y="277"/>
                      <a:pt x="1003" y="277"/>
                    </a:cubicBezTo>
                    <a:cubicBezTo>
                      <a:pt x="1007" y="277"/>
                      <a:pt x="1011" y="276"/>
                      <a:pt x="1013" y="274"/>
                    </a:cubicBezTo>
                    <a:cubicBezTo>
                      <a:pt x="1048" y="239"/>
                      <a:pt x="1001" y="191"/>
                      <a:pt x="917" y="131"/>
                    </a:cubicBezTo>
                    <a:cubicBezTo>
                      <a:pt x="798" y="48"/>
                      <a:pt x="655" y="0"/>
                      <a:pt x="5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34"/>
              <p:cNvSpPr/>
              <p:nvPr/>
            </p:nvSpPr>
            <p:spPr>
              <a:xfrm>
                <a:off x="5783475" y="3194588"/>
                <a:ext cx="12825" cy="11975"/>
              </a:xfrm>
              <a:custGeom>
                <a:rect b="b" l="l" r="r" t="t"/>
                <a:pathLst>
                  <a:path extrusionOk="0" h="479" w="513">
                    <a:moveTo>
                      <a:pt x="242" y="0"/>
                    </a:moveTo>
                    <a:cubicBezTo>
                      <a:pt x="119" y="0"/>
                      <a:pt x="12" y="103"/>
                      <a:pt x="0" y="227"/>
                    </a:cubicBezTo>
                    <a:cubicBezTo>
                      <a:pt x="0" y="358"/>
                      <a:pt x="108" y="477"/>
                      <a:pt x="250" y="477"/>
                    </a:cubicBezTo>
                    <a:cubicBezTo>
                      <a:pt x="258" y="478"/>
                      <a:pt x="265" y="478"/>
                      <a:pt x="272" y="478"/>
                    </a:cubicBezTo>
                    <a:cubicBezTo>
                      <a:pt x="394" y="478"/>
                      <a:pt x="501" y="387"/>
                      <a:pt x="512" y="263"/>
                    </a:cubicBezTo>
                    <a:cubicBezTo>
                      <a:pt x="512" y="120"/>
                      <a:pt x="405" y="13"/>
                      <a:pt x="262" y="1"/>
                    </a:cubicBezTo>
                    <a:cubicBezTo>
                      <a:pt x="256" y="0"/>
                      <a:pt x="249"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34"/>
              <p:cNvSpPr/>
              <p:nvPr/>
            </p:nvSpPr>
            <p:spPr>
              <a:xfrm>
                <a:off x="5783175" y="3182088"/>
                <a:ext cx="26225" cy="6750"/>
              </a:xfrm>
              <a:custGeom>
                <a:rect b="b" l="l" r="r" t="t"/>
                <a:pathLst>
                  <a:path extrusionOk="0" h="270" w="1049">
                    <a:moveTo>
                      <a:pt x="512" y="1"/>
                    </a:moveTo>
                    <a:cubicBezTo>
                      <a:pt x="370" y="1"/>
                      <a:pt x="239" y="49"/>
                      <a:pt x="120" y="132"/>
                    </a:cubicBezTo>
                    <a:cubicBezTo>
                      <a:pt x="36" y="191"/>
                      <a:pt x="0" y="251"/>
                      <a:pt x="24" y="263"/>
                    </a:cubicBezTo>
                    <a:cubicBezTo>
                      <a:pt x="27" y="267"/>
                      <a:pt x="32" y="269"/>
                      <a:pt x="38" y="269"/>
                    </a:cubicBezTo>
                    <a:cubicBezTo>
                      <a:pt x="92" y="269"/>
                      <a:pt x="270" y="156"/>
                      <a:pt x="524" y="156"/>
                    </a:cubicBezTo>
                    <a:cubicBezTo>
                      <a:pt x="765" y="166"/>
                      <a:pt x="951" y="269"/>
                      <a:pt x="1008" y="269"/>
                    </a:cubicBezTo>
                    <a:cubicBezTo>
                      <a:pt x="1016" y="269"/>
                      <a:pt x="1022" y="267"/>
                      <a:pt x="1024" y="263"/>
                    </a:cubicBezTo>
                    <a:cubicBezTo>
                      <a:pt x="1048" y="239"/>
                      <a:pt x="1012" y="191"/>
                      <a:pt x="917" y="132"/>
                    </a:cubicBezTo>
                    <a:cubicBezTo>
                      <a:pt x="798" y="49"/>
                      <a:pt x="655" y="1"/>
                      <a:pt x="5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34"/>
              <p:cNvSpPr/>
              <p:nvPr/>
            </p:nvSpPr>
            <p:spPr>
              <a:xfrm>
                <a:off x="5740900" y="3182388"/>
                <a:ext cx="21175" cy="57625"/>
              </a:xfrm>
              <a:custGeom>
                <a:rect b="b" l="l" r="r" t="t"/>
                <a:pathLst>
                  <a:path extrusionOk="0" h="2305" w="847">
                    <a:moveTo>
                      <a:pt x="846" y="1"/>
                    </a:moveTo>
                    <a:lnTo>
                      <a:pt x="846" y="1"/>
                    </a:lnTo>
                    <a:cubicBezTo>
                      <a:pt x="620" y="441"/>
                      <a:pt x="417" y="894"/>
                      <a:pt x="263" y="1358"/>
                    </a:cubicBezTo>
                    <a:cubicBezTo>
                      <a:pt x="191" y="1549"/>
                      <a:pt x="132" y="1727"/>
                      <a:pt x="60" y="1894"/>
                    </a:cubicBezTo>
                    <a:cubicBezTo>
                      <a:pt x="25" y="1977"/>
                      <a:pt x="1" y="2073"/>
                      <a:pt x="25" y="2168"/>
                    </a:cubicBezTo>
                    <a:cubicBezTo>
                      <a:pt x="48" y="2215"/>
                      <a:pt x="84" y="2251"/>
                      <a:pt x="144" y="2275"/>
                    </a:cubicBezTo>
                    <a:cubicBezTo>
                      <a:pt x="179" y="2287"/>
                      <a:pt x="215" y="2287"/>
                      <a:pt x="263" y="2287"/>
                    </a:cubicBezTo>
                    <a:cubicBezTo>
                      <a:pt x="334" y="2299"/>
                      <a:pt x="409" y="2305"/>
                      <a:pt x="483" y="2305"/>
                    </a:cubicBezTo>
                    <a:cubicBezTo>
                      <a:pt x="557" y="2305"/>
                      <a:pt x="632" y="2299"/>
                      <a:pt x="703" y="2287"/>
                    </a:cubicBezTo>
                    <a:cubicBezTo>
                      <a:pt x="560" y="2239"/>
                      <a:pt x="417" y="2215"/>
                      <a:pt x="263" y="2204"/>
                    </a:cubicBezTo>
                    <a:cubicBezTo>
                      <a:pt x="191" y="2204"/>
                      <a:pt x="132" y="2192"/>
                      <a:pt x="120" y="2144"/>
                    </a:cubicBezTo>
                    <a:cubicBezTo>
                      <a:pt x="108" y="2061"/>
                      <a:pt x="132" y="1989"/>
                      <a:pt x="167" y="1930"/>
                    </a:cubicBezTo>
                    <a:lnTo>
                      <a:pt x="370" y="1394"/>
                    </a:lnTo>
                    <a:cubicBezTo>
                      <a:pt x="572" y="941"/>
                      <a:pt x="727" y="477"/>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34"/>
              <p:cNvSpPr/>
              <p:nvPr/>
            </p:nvSpPr>
            <p:spPr>
              <a:xfrm>
                <a:off x="5753700" y="3303238"/>
                <a:ext cx="66700" cy="29650"/>
              </a:xfrm>
              <a:custGeom>
                <a:rect b="b" l="l" r="r" t="t"/>
                <a:pathLst>
                  <a:path extrusionOk="0" h="1186" w="2668">
                    <a:moveTo>
                      <a:pt x="2668" y="1"/>
                    </a:moveTo>
                    <a:cubicBezTo>
                      <a:pt x="1877" y="466"/>
                      <a:pt x="985" y="704"/>
                      <a:pt x="68" y="704"/>
                    </a:cubicBezTo>
                    <a:cubicBezTo>
                      <a:pt x="46" y="704"/>
                      <a:pt x="23" y="704"/>
                      <a:pt x="1" y="703"/>
                    </a:cubicBezTo>
                    <a:lnTo>
                      <a:pt x="1" y="1168"/>
                    </a:lnTo>
                    <a:cubicBezTo>
                      <a:pt x="131" y="1180"/>
                      <a:pt x="256" y="1186"/>
                      <a:pt x="375" y="1186"/>
                    </a:cubicBezTo>
                    <a:cubicBezTo>
                      <a:pt x="2075" y="1186"/>
                      <a:pt x="2668" y="1"/>
                      <a:pt x="2668" y="1"/>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34"/>
              <p:cNvSpPr/>
              <p:nvPr/>
            </p:nvSpPr>
            <p:spPr>
              <a:xfrm>
                <a:off x="5780200" y="3163638"/>
                <a:ext cx="32175" cy="9175"/>
              </a:xfrm>
              <a:custGeom>
                <a:rect b="b" l="l" r="r" t="t"/>
                <a:pathLst>
                  <a:path extrusionOk="0" h="367" w="1287">
                    <a:moveTo>
                      <a:pt x="552" y="0"/>
                    </a:moveTo>
                    <a:cubicBezTo>
                      <a:pt x="430" y="0"/>
                      <a:pt x="307" y="20"/>
                      <a:pt x="191" y="60"/>
                    </a:cubicBezTo>
                    <a:cubicBezTo>
                      <a:pt x="72" y="108"/>
                      <a:pt x="0" y="167"/>
                      <a:pt x="12" y="203"/>
                    </a:cubicBezTo>
                    <a:cubicBezTo>
                      <a:pt x="48" y="275"/>
                      <a:pt x="322" y="239"/>
                      <a:pt x="643" y="287"/>
                    </a:cubicBezTo>
                    <a:cubicBezTo>
                      <a:pt x="884" y="313"/>
                      <a:pt x="1092" y="367"/>
                      <a:pt x="1196" y="367"/>
                    </a:cubicBezTo>
                    <a:cubicBezTo>
                      <a:pt x="1230" y="367"/>
                      <a:pt x="1254" y="361"/>
                      <a:pt x="1262" y="346"/>
                    </a:cubicBezTo>
                    <a:cubicBezTo>
                      <a:pt x="1286" y="310"/>
                      <a:pt x="1239" y="239"/>
                      <a:pt x="1131" y="167"/>
                    </a:cubicBezTo>
                    <a:cubicBezTo>
                      <a:pt x="960" y="56"/>
                      <a:pt x="757" y="0"/>
                      <a:pt x="55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34"/>
              <p:cNvSpPr/>
              <p:nvPr/>
            </p:nvSpPr>
            <p:spPr>
              <a:xfrm>
                <a:off x="5718275" y="3160613"/>
                <a:ext cx="24750" cy="7575"/>
              </a:xfrm>
              <a:custGeom>
                <a:rect b="b" l="l" r="r" t="t"/>
                <a:pathLst>
                  <a:path extrusionOk="0" h="303" w="990">
                    <a:moveTo>
                      <a:pt x="519" y="0"/>
                    </a:moveTo>
                    <a:cubicBezTo>
                      <a:pt x="501" y="0"/>
                      <a:pt x="483" y="1"/>
                      <a:pt x="465" y="3"/>
                    </a:cubicBezTo>
                    <a:cubicBezTo>
                      <a:pt x="334" y="3"/>
                      <a:pt x="203" y="38"/>
                      <a:pt x="96" y="122"/>
                    </a:cubicBezTo>
                    <a:cubicBezTo>
                      <a:pt x="25" y="181"/>
                      <a:pt x="1" y="241"/>
                      <a:pt x="13" y="277"/>
                    </a:cubicBezTo>
                    <a:cubicBezTo>
                      <a:pt x="29" y="296"/>
                      <a:pt x="60" y="303"/>
                      <a:pt x="104" y="303"/>
                    </a:cubicBezTo>
                    <a:cubicBezTo>
                      <a:pt x="191" y="303"/>
                      <a:pt x="326" y="277"/>
                      <a:pt x="477" y="277"/>
                    </a:cubicBezTo>
                    <a:cubicBezTo>
                      <a:pt x="601" y="277"/>
                      <a:pt x="713" y="287"/>
                      <a:pt x="798" y="287"/>
                    </a:cubicBezTo>
                    <a:cubicBezTo>
                      <a:pt x="869" y="287"/>
                      <a:pt x="920" y="280"/>
                      <a:pt x="941" y="253"/>
                    </a:cubicBezTo>
                    <a:cubicBezTo>
                      <a:pt x="989" y="193"/>
                      <a:pt x="930" y="157"/>
                      <a:pt x="846" y="98"/>
                    </a:cubicBezTo>
                    <a:cubicBezTo>
                      <a:pt x="753" y="36"/>
                      <a:pt x="641" y="0"/>
                      <a:pt x="51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34"/>
              <p:cNvSpPr/>
              <p:nvPr/>
            </p:nvSpPr>
            <p:spPr>
              <a:xfrm>
                <a:off x="5760850" y="3251038"/>
                <a:ext cx="20275" cy="14225"/>
              </a:xfrm>
              <a:custGeom>
                <a:rect b="b" l="l" r="r" t="t"/>
                <a:pathLst>
                  <a:path extrusionOk="0" h="569" w="811">
                    <a:moveTo>
                      <a:pt x="381" y="1"/>
                    </a:moveTo>
                    <a:cubicBezTo>
                      <a:pt x="247" y="1"/>
                      <a:pt x="118" y="68"/>
                      <a:pt x="24" y="172"/>
                    </a:cubicBezTo>
                    <a:lnTo>
                      <a:pt x="12" y="184"/>
                    </a:lnTo>
                    <a:cubicBezTo>
                      <a:pt x="0" y="208"/>
                      <a:pt x="0" y="243"/>
                      <a:pt x="12" y="279"/>
                    </a:cubicBezTo>
                    <a:cubicBezTo>
                      <a:pt x="36" y="303"/>
                      <a:pt x="60" y="339"/>
                      <a:pt x="96" y="350"/>
                    </a:cubicBezTo>
                    <a:cubicBezTo>
                      <a:pt x="191" y="446"/>
                      <a:pt x="298" y="505"/>
                      <a:pt x="417" y="553"/>
                    </a:cubicBezTo>
                    <a:cubicBezTo>
                      <a:pt x="452" y="563"/>
                      <a:pt x="488" y="569"/>
                      <a:pt x="523" y="569"/>
                    </a:cubicBezTo>
                    <a:cubicBezTo>
                      <a:pt x="609" y="569"/>
                      <a:pt x="692" y="537"/>
                      <a:pt x="751" y="470"/>
                    </a:cubicBezTo>
                    <a:cubicBezTo>
                      <a:pt x="810" y="374"/>
                      <a:pt x="798" y="243"/>
                      <a:pt x="739" y="160"/>
                    </a:cubicBezTo>
                    <a:cubicBezTo>
                      <a:pt x="655" y="77"/>
                      <a:pt x="560" y="17"/>
                      <a:pt x="441" y="5"/>
                    </a:cubicBezTo>
                    <a:cubicBezTo>
                      <a:pt x="421" y="2"/>
                      <a:pt x="401" y="1"/>
                      <a:pt x="381" y="1"/>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34"/>
              <p:cNvSpPr/>
              <p:nvPr/>
            </p:nvSpPr>
            <p:spPr>
              <a:xfrm>
                <a:off x="5757275" y="3244313"/>
                <a:ext cx="21750" cy="18475"/>
              </a:xfrm>
              <a:custGeom>
                <a:rect b="b" l="l" r="r" t="t"/>
                <a:pathLst>
                  <a:path extrusionOk="0" h="739" w="870">
                    <a:moveTo>
                      <a:pt x="822" y="0"/>
                    </a:moveTo>
                    <a:cubicBezTo>
                      <a:pt x="775" y="0"/>
                      <a:pt x="775" y="286"/>
                      <a:pt x="536" y="477"/>
                    </a:cubicBezTo>
                    <a:cubicBezTo>
                      <a:pt x="298" y="679"/>
                      <a:pt x="1" y="643"/>
                      <a:pt x="1" y="679"/>
                    </a:cubicBezTo>
                    <a:cubicBezTo>
                      <a:pt x="1" y="715"/>
                      <a:pt x="60" y="739"/>
                      <a:pt x="191" y="739"/>
                    </a:cubicBezTo>
                    <a:cubicBezTo>
                      <a:pt x="358" y="739"/>
                      <a:pt x="513" y="691"/>
                      <a:pt x="632" y="584"/>
                    </a:cubicBezTo>
                    <a:cubicBezTo>
                      <a:pt x="751" y="489"/>
                      <a:pt x="834" y="346"/>
                      <a:pt x="858" y="191"/>
                    </a:cubicBezTo>
                    <a:cubicBezTo>
                      <a:pt x="870" y="72"/>
                      <a:pt x="834" y="0"/>
                      <a:pt x="8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34"/>
              <p:cNvSpPr/>
              <p:nvPr/>
            </p:nvSpPr>
            <p:spPr>
              <a:xfrm>
                <a:off x="5713525" y="3090113"/>
                <a:ext cx="165825" cy="121475"/>
              </a:xfrm>
              <a:custGeom>
                <a:rect b="b" l="l" r="r" t="t"/>
                <a:pathLst>
                  <a:path extrusionOk="0" h="4859" w="6633">
                    <a:moveTo>
                      <a:pt x="1798" y="1"/>
                    </a:moveTo>
                    <a:cubicBezTo>
                      <a:pt x="1798" y="1"/>
                      <a:pt x="0" y="203"/>
                      <a:pt x="155" y="1275"/>
                    </a:cubicBezTo>
                    <a:cubicBezTo>
                      <a:pt x="229" y="1762"/>
                      <a:pt x="840" y="1937"/>
                      <a:pt x="1400" y="1937"/>
                    </a:cubicBezTo>
                    <a:cubicBezTo>
                      <a:pt x="1566" y="1937"/>
                      <a:pt x="1728" y="1921"/>
                      <a:pt x="1870" y="1894"/>
                    </a:cubicBezTo>
                    <a:cubicBezTo>
                      <a:pt x="2261" y="2383"/>
                      <a:pt x="2860" y="2664"/>
                      <a:pt x="3478" y="2664"/>
                    </a:cubicBezTo>
                    <a:cubicBezTo>
                      <a:pt x="3537" y="2664"/>
                      <a:pt x="3596" y="2661"/>
                      <a:pt x="3656" y="2656"/>
                    </a:cubicBezTo>
                    <a:cubicBezTo>
                      <a:pt x="3692" y="2647"/>
                      <a:pt x="3728" y="2643"/>
                      <a:pt x="3764" y="2643"/>
                    </a:cubicBezTo>
                    <a:cubicBezTo>
                      <a:pt x="3822" y="2643"/>
                      <a:pt x="3878" y="2653"/>
                      <a:pt x="3929" y="2668"/>
                    </a:cubicBezTo>
                    <a:cubicBezTo>
                      <a:pt x="4013" y="2716"/>
                      <a:pt x="4084" y="2787"/>
                      <a:pt x="4132" y="2870"/>
                    </a:cubicBezTo>
                    <a:cubicBezTo>
                      <a:pt x="4394" y="3228"/>
                      <a:pt x="4787" y="3466"/>
                      <a:pt x="5215" y="3549"/>
                    </a:cubicBezTo>
                    <a:cubicBezTo>
                      <a:pt x="5311" y="4192"/>
                      <a:pt x="5799" y="4716"/>
                      <a:pt x="6430" y="4859"/>
                    </a:cubicBezTo>
                    <a:cubicBezTo>
                      <a:pt x="6430" y="4859"/>
                      <a:pt x="6632" y="4763"/>
                      <a:pt x="6561" y="3954"/>
                    </a:cubicBezTo>
                    <a:cubicBezTo>
                      <a:pt x="6525" y="3132"/>
                      <a:pt x="6525" y="2299"/>
                      <a:pt x="6573" y="1477"/>
                    </a:cubicBezTo>
                    <a:lnTo>
                      <a:pt x="4406" y="477"/>
                    </a:lnTo>
                    <a:lnTo>
                      <a:pt x="1798" y="1"/>
                    </a:ln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34"/>
              <p:cNvSpPr/>
              <p:nvPr/>
            </p:nvSpPr>
            <p:spPr>
              <a:xfrm>
                <a:off x="5726625" y="3096088"/>
                <a:ext cx="171475" cy="108950"/>
              </a:xfrm>
              <a:custGeom>
                <a:rect b="b" l="l" r="r" t="t"/>
                <a:pathLst>
                  <a:path extrusionOk="0" h="4358" w="6859">
                    <a:moveTo>
                      <a:pt x="640" y="0"/>
                    </a:moveTo>
                    <a:cubicBezTo>
                      <a:pt x="530" y="0"/>
                      <a:pt x="419" y="16"/>
                      <a:pt x="310" y="48"/>
                    </a:cubicBezTo>
                    <a:cubicBezTo>
                      <a:pt x="226" y="71"/>
                      <a:pt x="143" y="107"/>
                      <a:pt x="72" y="155"/>
                    </a:cubicBezTo>
                    <a:cubicBezTo>
                      <a:pt x="24" y="202"/>
                      <a:pt x="0" y="226"/>
                      <a:pt x="0" y="226"/>
                    </a:cubicBezTo>
                    <a:cubicBezTo>
                      <a:pt x="96" y="167"/>
                      <a:pt x="215" y="119"/>
                      <a:pt x="322" y="95"/>
                    </a:cubicBezTo>
                    <a:cubicBezTo>
                      <a:pt x="409" y="72"/>
                      <a:pt x="498" y="61"/>
                      <a:pt x="587" y="61"/>
                    </a:cubicBezTo>
                    <a:cubicBezTo>
                      <a:pt x="813" y="61"/>
                      <a:pt x="1038" y="134"/>
                      <a:pt x="1227" y="262"/>
                    </a:cubicBezTo>
                    <a:cubicBezTo>
                      <a:pt x="1310" y="333"/>
                      <a:pt x="1381" y="405"/>
                      <a:pt x="1441" y="488"/>
                    </a:cubicBezTo>
                    <a:cubicBezTo>
                      <a:pt x="1524" y="583"/>
                      <a:pt x="1620" y="655"/>
                      <a:pt x="1739" y="703"/>
                    </a:cubicBezTo>
                    <a:cubicBezTo>
                      <a:pt x="1823" y="726"/>
                      <a:pt x="1908" y="739"/>
                      <a:pt x="1992" y="739"/>
                    </a:cubicBezTo>
                    <a:cubicBezTo>
                      <a:pt x="2039" y="739"/>
                      <a:pt x="2085" y="735"/>
                      <a:pt x="2131" y="726"/>
                    </a:cubicBezTo>
                    <a:cubicBezTo>
                      <a:pt x="2208" y="712"/>
                      <a:pt x="2285" y="707"/>
                      <a:pt x="2359" y="707"/>
                    </a:cubicBezTo>
                    <a:cubicBezTo>
                      <a:pt x="2412" y="707"/>
                      <a:pt x="2463" y="709"/>
                      <a:pt x="2512" y="714"/>
                    </a:cubicBezTo>
                    <a:cubicBezTo>
                      <a:pt x="3096" y="786"/>
                      <a:pt x="3596" y="1167"/>
                      <a:pt x="3798" y="1715"/>
                    </a:cubicBezTo>
                    <a:lnTo>
                      <a:pt x="3822" y="1774"/>
                    </a:lnTo>
                    <a:lnTo>
                      <a:pt x="3846" y="1846"/>
                    </a:lnTo>
                    <a:lnTo>
                      <a:pt x="3906" y="1810"/>
                    </a:lnTo>
                    <a:cubicBezTo>
                      <a:pt x="4034" y="1756"/>
                      <a:pt x="4170" y="1729"/>
                      <a:pt x="4305" y="1729"/>
                    </a:cubicBezTo>
                    <a:cubicBezTo>
                      <a:pt x="4557" y="1729"/>
                      <a:pt x="4807" y="1822"/>
                      <a:pt x="5001" y="2000"/>
                    </a:cubicBezTo>
                    <a:cubicBezTo>
                      <a:pt x="5251" y="2250"/>
                      <a:pt x="5441" y="2560"/>
                      <a:pt x="5513" y="2917"/>
                    </a:cubicBezTo>
                    <a:lnTo>
                      <a:pt x="5513" y="2953"/>
                    </a:lnTo>
                    <a:lnTo>
                      <a:pt x="5549" y="2953"/>
                    </a:lnTo>
                    <a:cubicBezTo>
                      <a:pt x="5822" y="2977"/>
                      <a:pt x="6096" y="3096"/>
                      <a:pt x="6311" y="3274"/>
                    </a:cubicBezTo>
                    <a:cubicBezTo>
                      <a:pt x="6489" y="3417"/>
                      <a:pt x="6620" y="3596"/>
                      <a:pt x="6703" y="3798"/>
                    </a:cubicBezTo>
                    <a:cubicBezTo>
                      <a:pt x="6775" y="3977"/>
                      <a:pt x="6823" y="4167"/>
                      <a:pt x="6846" y="4358"/>
                    </a:cubicBezTo>
                    <a:cubicBezTo>
                      <a:pt x="6858" y="4310"/>
                      <a:pt x="6858" y="4262"/>
                      <a:pt x="6858" y="4215"/>
                    </a:cubicBezTo>
                    <a:cubicBezTo>
                      <a:pt x="6834" y="3834"/>
                      <a:pt x="6668" y="3477"/>
                      <a:pt x="6382" y="3227"/>
                    </a:cubicBezTo>
                    <a:cubicBezTo>
                      <a:pt x="6163" y="3031"/>
                      <a:pt x="5889" y="2902"/>
                      <a:pt x="5602" y="2861"/>
                    </a:cubicBezTo>
                    <a:lnTo>
                      <a:pt x="5602" y="2861"/>
                    </a:lnTo>
                    <a:cubicBezTo>
                      <a:pt x="5526" y="2505"/>
                      <a:pt x="5338" y="2183"/>
                      <a:pt x="5072" y="1929"/>
                    </a:cubicBezTo>
                    <a:cubicBezTo>
                      <a:pt x="4855" y="1727"/>
                      <a:pt x="4578" y="1622"/>
                      <a:pt x="4299" y="1622"/>
                    </a:cubicBezTo>
                    <a:cubicBezTo>
                      <a:pt x="4171" y="1622"/>
                      <a:pt x="4043" y="1644"/>
                      <a:pt x="3921" y="1689"/>
                    </a:cubicBezTo>
                    <a:lnTo>
                      <a:pt x="3921" y="1689"/>
                    </a:lnTo>
                    <a:lnTo>
                      <a:pt x="3917" y="1679"/>
                    </a:lnTo>
                    <a:cubicBezTo>
                      <a:pt x="3691" y="1095"/>
                      <a:pt x="3155" y="679"/>
                      <a:pt x="2524" y="619"/>
                    </a:cubicBezTo>
                    <a:cubicBezTo>
                      <a:pt x="2476" y="611"/>
                      <a:pt x="2428" y="608"/>
                      <a:pt x="2380" y="608"/>
                    </a:cubicBezTo>
                    <a:cubicBezTo>
                      <a:pt x="2222" y="608"/>
                      <a:pt x="2069" y="643"/>
                      <a:pt x="1933" y="643"/>
                    </a:cubicBezTo>
                    <a:cubicBezTo>
                      <a:pt x="1877" y="643"/>
                      <a:pt x="1823" y="637"/>
                      <a:pt x="1774" y="619"/>
                    </a:cubicBezTo>
                    <a:cubicBezTo>
                      <a:pt x="1560" y="548"/>
                      <a:pt x="1453" y="310"/>
                      <a:pt x="1274" y="202"/>
                    </a:cubicBezTo>
                    <a:cubicBezTo>
                      <a:pt x="1082" y="67"/>
                      <a:pt x="864" y="0"/>
                      <a:pt x="640"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34"/>
              <p:cNvSpPr/>
              <p:nvPr/>
            </p:nvSpPr>
            <p:spPr>
              <a:xfrm>
                <a:off x="5714725" y="3117213"/>
                <a:ext cx="97050" cy="37350"/>
              </a:xfrm>
              <a:custGeom>
                <a:rect b="b" l="l" r="r" t="t"/>
                <a:pathLst>
                  <a:path extrusionOk="0" h="1494" w="3882">
                    <a:moveTo>
                      <a:pt x="0" y="0"/>
                    </a:moveTo>
                    <a:lnTo>
                      <a:pt x="0" y="0"/>
                    </a:lnTo>
                    <a:cubicBezTo>
                      <a:pt x="12" y="60"/>
                      <a:pt x="24" y="119"/>
                      <a:pt x="60" y="167"/>
                    </a:cubicBezTo>
                    <a:cubicBezTo>
                      <a:pt x="143" y="310"/>
                      <a:pt x="238" y="441"/>
                      <a:pt x="369" y="548"/>
                    </a:cubicBezTo>
                    <a:cubicBezTo>
                      <a:pt x="548" y="715"/>
                      <a:pt x="774" y="834"/>
                      <a:pt x="1012" y="881"/>
                    </a:cubicBezTo>
                    <a:cubicBezTo>
                      <a:pt x="1116" y="902"/>
                      <a:pt x="1221" y="913"/>
                      <a:pt x="1326" y="913"/>
                    </a:cubicBezTo>
                    <a:cubicBezTo>
                      <a:pt x="1523" y="913"/>
                      <a:pt x="1719" y="876"/>
                      <a:pt x="1905" y="798"/>
                    </a:cubicBezTo>
                    <a:lnTo>
                      <a:pt x="1925" y="790"/>
                    </a:lnTo>
                    <a:lnTo>
                      <a:pt x="1925" y="790"/>
                    </a:lnTo>
                    <a:cubicBezTo>
                      <a:pt x="2257" y="1195"/>
                      <a:pt x="2731" y="1443"/>
                      <a:pt x="3250" y="1489"/>
                    </a:cubicBezTo>
                    <a:cubicBezTo>
                      <a:pt x="3292" y="1492"/>
                      <a:pt x="3333" y="1493"/>
                      <a:pt x="3375" y="1493"/>
                    </a:cubicBezTo>
                    <a:cubicBezTo>
                      <a:pt x="3488" y="1493"/>
                      <a:pt x="3601" y="1482"/>
                      <a:pt x="3715" y="1465"/>
                    </a:cubicBezTo>
                    <a:cubicBezTo>
                      <a:pt x="3774" y="1453"/>
                      <a:pt x="3834" y="1429"/>
                      <a:pt x="3881" y="1405"/>
                    </a:cubicBezTo>
                    <a:lnTo>
                      <a:pt x="3881" y="1405"/>
                    </a:lnTo>
                    <a:cubicBezTo>
                      <a:pt x="3780" y="1411"/>
                      <a:pt x="3676" y="1414"/>
                      <a:pt x="3572" y="1414"/>
                    </a:cubicBezTo>
                    <a:cubicBezTo>
                      <a:pt x="3468" y="1414"/>
                      <a:pt x="3364" y="1411"/>
                      <a:pt x="3262" y="1405"/>
                    </a:cubicBezTo>
                    <a:cubicBezTo>
                      <a:pt x="2762" y="1334"/>
                      <a:pt x="2310" y="1084"/>
                      <a:pt x="1988" y="679"/>
                    </a:cubicBezTo>
                    <a:lnTo>
                      <a:pt x="1965" y="643"/>
                    </a:lnTo>
                    <a:lnTo>
                      <a:pt x="1917" y="667"/>
                    </a:lnTo>
                    <a:lnTo>
                      <a:pt x="1857" y="691"/>
                    </a:lnTo>
                    <a:cubicBezTo>
                      <a:pt x="1681" y="763"/>
                      <a:pt x="1493" y="803"/>
                      <a:pt x="1306" y="803"/>
                    </a:cubicBezTo>
                    <a:cubicBezTo>
                      <a:pt x="1216" y="803"/>
                      <a:pt x="1125" y="794"/>
                      <a:pt x="1036" y="774"/>
                    </a:cubicBezTo>
                    <a:cubicBezTo>
                      <a:pt x="810" y="739"/>
                      <a:pt x="595" y="631"/>
                      <a:pt x="417" y="489"/>
                    </a:cubicBezTo>
                    <a:cubicBezTo>
                      <a:pt x="262" y="346"/>
                      <a:pt x="119" y="179"/>
                      <a:pt x="0"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34"/>
              <p:cNvSpPr/>
              <p:nvPr/>
            </p:nvSpPr>
            <p:spPr>
              <a:xfrm>
                <a:off x="5752825" y="3121088"/>
                <a:ext cx="30975" cy="9025"/>
              </a:xfrm>
              <a:custGeom>
                <a:rect b="b" l="l" r="r" t="t"/>
                <a:pathLst>
                  <a:path extrusionOk="0" h="361" w="1239">
                    <a:moveTo>
                      <a:pt x="873" y="1"/>
                    </a:moveTo>
                    <a:cubicBezTo>
                      <a:pt x="775" y="1"/>
                      <a:pt x="678" y="16"/>
                      <a:pt x="583" y="48"/>
                    </a:cubicBezTo>
                    <a:cubicBezTo>
                      <a:pt x="357" y="84"/>
                      <a:pt x="155" y="191"/>
                      <a:pt x="0" y="357"/>
                    </a:cubicBezTo>
                    <a:cubicBezTo>
                      <a:pt x="2" y="359"/>
                      <a:pt x="5" y="360"/>
                      <a:pt x="10" y="360"/>
                    </a:cubicBezTo>
                    <a:cubicBezTo>
                      <a:pt x="65" y="360"/>
                      <a:pt x="301" y="243"/>
                      <a:pt x="607" y="167"/>
                    </a:cubicBezTo>
                    <a:cubicBezTo>
                      <a:pt x="941" y="72"/>
                      <a:pt x="1238" y="107"/>
                      <a:pt x="1238" y="72"/>
                    </a:cubicBezTo>
                    <a:cubicBezTo>
                      <a:pt x="1119" y="25"/>
                      <a:pt x="996" y="1"/>
                      <a:pt x="873"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34"/>
              <p:cNvSpPr/>
              <p:nvPr/>
            </p:nvSpPr>
            <p:spPr>
              <a:xfrm>
                <a:off x="5752525" y="3112238"/>
                <a:ext cx="13100" cy="9200"/>
              </a:xfrm>
              <a:custGeom>
                <a:rect b="b" l="l" r="r" t="t"/>
                <a:pathLst>
                  <a:path extrusionOk="0" h="368" w="524">
                    <a:moveTo>
                      <a:pt x="51" y="0"/>
                    </a:moveTo>
                    <a:cubicBezTo>
                      <a:pt x="36" y="0"/>
                      <a:pt x="27" y="3"/>
                      <a:pt x="24" y="9"/>
                    </a:cubicBezTo>
                    <a:cubicBezTo>
                      <a:pt x="0" y="45"/>
                      <a:pt x="119" y="116"/>
                      <a:pt x="238" y="211"/>
                    </a:cubicBezTo>
                    <a:cubicBezTo>
                      <a:pt x="361" y="289"/>
                      <a:pt x="462" y="367"/>
                      <a:pt x="495" y="367"/>
                    </a:cubicBezTo>
                    <a:cubicBezTo>
                      <a:pt x="497" y="367"/>
                      <a:pt x="499" y="367"/>
                      <a:pt x="500" y="366"/>
                    </a:cubicBezTo>
                    <a:cubicBezTo>
                      <a:pt x="524" y="342"/>
                      <a:pt x="453" y="211"/>
                      <a:pt x="322" y="116"/>
                    </a:cubicBezTo>
                    <a:cubicBezTo>
                      <a:pt x="212" y="34"/>
                      <a:pt x="102" y="0"/>
                      <a:pt x="51"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34"/>
              <p:cNvSpPr/>
              <p:nvPr/>
            </p:nvSpPr>
            <p:spPr>
              <a:xfrm>
                <a:off x="5813225" y="3146188"/>
                <a:ext cx="28900" cy="4875"/>
              </a:xfrm>
              <a:custGeom>
                <a:rect b="b" l="l" r="r" t="t"/>
                <a:pathLst>
                  <a:path extrusionOk="0" h="195" w="1156">
                    <a:moveTo>
                      <a:pt x="597" y="1"/>
                    </a:moveTo>
                    <a:cubicBezTo>
                      <a:pt x="388" y="1"/>
                      <a:pt x="180" y="63"/>
                      <a:pt x="1" y="187"/>
                    </a:cubicBezTo>
                    <a:cubicBezTo>
                      <a:pt x="3" y="192"/>
                      <a:pt x="11" y="195"/>
                      <a:pt x="23" y="195"/>
                    </a:cubicBezTo>
                    <a:cubicBezTo>
                      <a:pt x="93" y="195"/>
                      <a:pt x="313" y="125"/>
                      <a:pt x="584" y="115"/>
                    </a:cubicBezTo>
                    <a:cubicBezTo>
                      <a:pt x="850" y="115"/>
                      <a:pt x="1071" y="168"/>
                      <a:pt x="1137" y="168"/>
                    </a:cubicBezTo>
                    <a:cubicBezTo>
                      <a:pt x="1148" y="168"/>
                      <a:pt x="1154" y="166"/>
                      <a:pt x="1156" y="163"/>
                    </a:cubicBezTo>
                    <a:cubicBezTo>
                      <a:pt x="984" y="54"/>
                      <a:pt x="790" y="1"/>
                      <a:pt x="597"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34"/>
              <p:cNvSpPr/>
              <p:nvPr/>
            </p:nvSpPr>
            <p:spPr>
              <a:xfrm>
                <a:off x="5818300" y="3163588"/>
                <a:ext cx="37825" cy="13650"/>
              </a:xfrm>
              <a:custGeom>
                <a:rect b="b" l="l" r="r" t="t"/>
                <a:pathLst>
                  <a:path extrusionOk="0" h="546" w="1513">
                    <a:moveTo>
                      <a:pt x="7" y="1"/>
                    </a:moveTo>
                    <a:cubicBezTo>
                      <a:pt x="4" y="1"/>
                      <a:pt x="2" y="1"/>
                      <a:pt x="0" y="3"/>
                    </a:cubicBezTo>
                    <a:cubicBezTo>
                      <a:pt x="191" y="205"/>
                      <a:pt x="429" y="348"/>
                      <a:pt x="703" y="419"/>
                    </a:cubicBezTo>
                    <a:cubicBezTo>
                      <a:pt x="887" y="498"/>
                      <a:pt x="1091" y="545"/>
                      <a:pt x="1295" y="545"/>
                    </a:cubicBezTo>
                    <a:cubicBezTo>
                      <a:pt x="1368" y="545"/>
                      <a:pt x="1440" y="539"/>
                      <a:pt x="1512" y="527"/>
                    </a:cubicBezTo>
                    <a:cubicBezTo>
                      <a:pt x="1512" y="491"/>
                      <a:pt x="1155" y="455"/>
                      <a:pt x="739" y="312"/>
                    </a:cubicBezTo>
                    <a:cubicBezTo>
                      <a:pt x="346" y="178"/>
                      <a:pt x="59" y="1"/>
                      <a:pt x="7"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34"/>
              <p:cNvSpPr/>
              <p:nvPr/>
            </p:nvSpPr>
            <p:spPr>
              <a:xfrm>
                <a:off x="5862350" y="3184188"/>
                <a:ext cx="28300" cy="11625"/>
              </a:xfrm>
              <a:custGeom>
                <a:rect b="b" l="l" r="r" t="t"/>
                <a:pathLst>
                  <a:path extrusionOk="0" h="465" w="1132">
                    <a:moveTo>
                      <a:pt x="316" y="0"/>
                    </a:moveTo>
                    <a:cubicBezTo>
                      <a:pt x="209" y="0"/>
                      <a:pt x="102" y="24"/>
                      <a:pt x="1" y="72"/>
                    </a:cubicBezTo>
                    <a:cubicBezTo>
                      <a:pt x="203" y="96"/>
                      <a:pt x="393" y="131"/>
                      <a:pt x="584" y="179"/>
                    </a:cubicBezTo>
                    <a:cubicBezTo>
                      <a:pt x="763" y="262"/>
                      <a:pt x="941" y="357"/>
                      <a:pt x="1108" y="465"/>
                    </a:cubicBezTo>
                    <a:cubicBezTo>
                      <a:pt x="1132" y="453"/>
                      <a:pt x="977" y="191"/>
                      <a:pt x="632" y="72"/>
                    </a:cubicBezTo>
                    <a:cubicBezTo>
                      <a:pt x="530" y="24"/>
                      <a:pt x="423" y="0"/>
                      <a:pt x="316"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34"/>
              <p:cNvSpPr/>
              <p:nvPr/>
            </p:nvSpPr>
            <p:spPr>
              <a:xfrm>
                <a:off x="5770075" y="3098738"/>
                <a:ext cx="119100" cy="25650"/>
              </a:xfrm>
              <a:custGeom>
                <a:rect b="b" l="l" r="r" t="t"/>
                <a:pathLst>
                  <a:path extrusionOk="0" h="1026" w="4764">
                    <a:moveTo>
                      <a:pt x="2590" y="1"/>
                    </a:moveTo>
                    <a:cubicBezTo>
                      <a:pt x="2568" y="1"/>
                      <a:pt x="2546" y="1"/>
                      <a:pt x="2525" y="1"/>
                    </a:cubicBezTo>
                    <a:cubicBezTo>
                      <a:pt x="1906" y="1"/>
                      <a:pt x="1298" y="85"/>
                      <a:pt x="703" y="275"/>
                    </a:cubicBezTo>
                    <a:cubicBezTo>
                      <a:pt x="489" y="335"/>
                      <a:pt x="310" y="394"/>
                      <a:pt x="179" y="454"/>
                    </a:cubicBezTo>
                    <a:cubicBezTo>
                      <a:pt x="120" y="466"/>
                      <a:pt x="60" y="501"/>
                      <a:pt x="1" y="537"/>
                    </a:cubicBezTo>
                    <a:cubicBezTo>
                      <a:pt x="1" y="538"/>
                      <a:pt x="2" y="538"/>
                      <a:pt x="4" y="538"/>
                    </a:cubicBezTo>
                    <a:cubicBezTo>
                      <a:pt x="38" y="538"/>
                      <a:pt x="314" y="458"/>
                      <a:pt x="727" y="346"/>
                    </a:cubicBezTo>
                    <a:cubicBezTo>
                      <a:pt x="1310" y="192"/>
                      <a:pt x="1917" y="120"/>
                      <a:pt x="2513" y="108"/>
                    </a:cubicBezTo>
                    <a:cubicBezTo>
                      <a:pt x="3120" y="108"/>
                      <a:pt x="3715" y="239"/>
                      <a:pt x="4251" y="501"/>
                    </a:cubicBezTo>
                    <a:cubicBezTo>
                      <a:pt x="4406" y="585"/>
                      <a:pt x="4549" y="704"/>
                      <a:pt x="4656" y="858"/>
                    </a:cubicBezTo>
                    <a:cubicBezTo>
                      <a:pt x="4727" y="966"/>
                      <a:pt x="4763" y="1025"/>
                      <a:pt x="4763" y="1025"/>
                    </a:cubicBezTo>
                    <a:cubicBezTo>
                      <a:pt x="4751" y="966"/>
                      <a:pt x="4727" y="894"/>
                      <a:pt x="4692" y="835"/>
                    </a:cubicBezTo>
                    <a:cubicBezTo>
                      <a:pt x="4596" y="668"/>
                      <a:pt x="4454" y="537"/>
                      <a:pt x="4287" y="442"/>
                    </a:cubicBezTo>
                    <a:cubicBezTo>
                      <a:pt x="3770" y="155"/>
                      <a:pt x="3176" y="1"/>
                      <a:pt x="2590"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34"/>
              <p:cNvSpPr/>
              <p:nvPr/>
            </p:nvSpPr>
            <p:spPr>
              <a:xfrm>
                <a:off x="5799550" y="3110438"/>
                <a:ext cx="93475" cy="41025"/>
              </a:xfrm>
              <a:custGeom>
                <a:rect b="b" l="l" r="r" t="t"/>
                <a:pathLst>
                  <a:path extrusionOk="0" h="1641" w="3739">
                    <a:moveTo>
                      <a:pt x="1214" y="0"/>
                    </a:moveTo>
                    <a:cubicBezTo>
                      <a:pt x="1021" y="0"/>
                      <a:pt x="826" y="15"/>
                      <a:pt x="631" y="45"/>
                    </a:cubicBezTo>
                    <a:cubicBezTo>
                      <a:pt x="417" y="57"/>
                      <a:pt x="203" y="105"/>
                      <a:pt x="0" y="164"/>
                    </a:cubicBezTo>
                    <a:cubicBezTo>
                      <a:pt x="215" y="164"/>
                      <a:pt x="429" y="152"/>
                      <a:pt x="643" y="129"/>
                    </a:cubicBezTo>
                    <a:cubicBezTo>
                      <a:pt x="793" y="111"/>
                      <a:pt x="943" y="103"/>
                      <a:pt x="1094" y="103"/>
                    </a:cubicBezTo>
                    <a:cubicBezTo>
                      <a:pt x="1459" y="103"/>
                      <a:pt x="1825" y="151"/>
                      <a:pt x="2179" y="236"/>
                    </a:cubicBezTo>
                    <a:cubicBezTo>
                      <a:pt x="2679" y="379"/>
                      <a:pt x="3120" y="676"/>
                      <a:pt x="3429" y="1081"/>
                    </a:cubicBezTo>
                    <a:cubicBezTo>
                      <a:pt x="3548" y="1260"/>
                      <a:pt x="3656" y="1438"/>
                      <a:pt x="3739" y="1641"/>
                    </a:cubicBezTo>
                    <a:cubicBezTo>
                      <a:pt x="3739" y="1581"/>
                      <a:pt x="3727" y="1522"/>
                      <a:pt x="3715" y="1474"/>
                    </a:cubicBezTo>
                    <a:cubicBezTo>
                      <a:pt x="3667" y="1319"/>
                      <a:pt x="3596" y="1164"/>
                      <a:pt x="3501" y="1033"/>
                    </a:cubicBezTo>
                    <a:cubicBezTo>
                      <a:pt x="3191" y="593"/>
                      <a:pt x="2727" y="271"/>
                      <a:pt x="2215" y="129"/>
                    </a:cubicBezTo>
                    <a:cubicBezTo>
                      <a:pt x="1889" y="45"/>
                      <a:pt x="1553" y="0"/>
                      <a:pt x="1214"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34"/>
              <p:cNvSpPr/>
              <p:nvPr/>
            </p:nvSpPr>
            <p:spPr>
              <a:xfrm>
                <a:off x="5687025" y="3116488"/>
                <a:ext cx="34550" cy="55825"/>
              </a:xfrm>
              <a:custGeom>
                <a:rect b="b" l="l" r="r" t="t"/>
                <a:pathLst>
                  <a:path extrusionOk="0" h="2233" w="1382">
                    <a:moveTo>
                      <a:pt x="1233" y="1"/>
                    </a:moveTo>
                    <a:cubicBezTo>
                      <a:pt x="1129" y="1"/>
                      <a:pt x="1026" y="25"/>
                      <a:pt x="929" y="65"/>
                    </a:cubicBezTo>
                    <a:cubicBezTo>
                      <a:pt x="798" y="113"/>
                      <a:pt x="667" y="184"/>
                      <a:pt x="560" y="279"/>
                    </a:cubicBezTo>
                    <a:cubicBezTo>
                      <a:pt x="60" y="708"/>
                      <a:pt x="1" y="1458"/>
                      <a:pt x="417" y="1958"/>
                    </a:cubicBezTo>
                    <a:cubicBezTo>
                      <a:pt x="513" y="2077"/>
                      <a:pt x="644" y="2184"/>
                      <a:pt x="787" y="2232"/>
                    </a:cubicBezTo>
                    <a:cubicBezTo>
                      <a:pt x="679" y="2125"/>
                      <a:pt x="584" y="2018"/>
                      <a:pt x="489" y="1899"/>
                    </a:cubicBezTo>
                    <a:cubicBezTo>
                      <a:pt x="429" y="1827"/>
                      <a:pt x="382" y="1744"/>
                      <a:pt x="346" y="1649"/>
                    </a:cubicBezTo>
                    <a:cubicBezTo>
                      <a:pt x="96" y="1065"/>
                      <a:pt x="370" y="387"/>
                      <a:pt x="965" y="148"/>
                    </a:cubicBezTo>
                    <a:cubicBezTo>
                      <a:pt x="1096" y="89"/>
                      <a:pt x="1239" y="53"/>
                      <a:pt x="1382" y="17"/>
                    </a:cubicBezTo>
                    <a:cubicBezTo>
                      <a:pt x="1332" y="6"/>
                      <a:pt x="1283" y="1"/>
                      <a:pt x="1233"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34"/>
              <p:cNvSpPr/>
              <p:nvPr/>
            </p:nvSpPr>
            <p:spPr>
              <a:xfrm>
                <a:off x="5894200" y="3196363"/>
                <a:ext cx="45575" cy="53925"/>
              </a:xfrm>
              <a:custGeom>
                <a:rect b="b" l="l" r="r" t="t"/>
                <a:pathLst>
                  <a:path extrusionOk="0" h="2157" w="1823">
                    <a:moveTo>
                      <a:pt x="748" y="1"/>
                    </a:moveTo>
                    <a:cubicBezTo>
                      <a:pt x="673" y="1"/>
                      <a:pt x="598" y="9"/>
                      <a:pt x="524" y="25"/>
                    </a:cubicBezTo>
                    <a:cubicBezTo>
                      <a:pt x="381" y="61"/>
                      <a:pt x="239" y="121"/>
                      <a:pt x="120" y="192"/>
                    </a:cubicBezTo>
                    <a:cubicBezTo>
                      <a:pt x="36" y="251"/>
                      <a:pt x="0" y="311"/>
                      <a:pt x="0" y="311"/>
                    </a:cubicBezTo>
                    <a:cubicBezTo>
                      <a:pt x="167" y="216"/>
                      <a:pt x="346" y="156"/>
                      <a:pt x="536" y="109"/>
                    </a:cubicBezTo>
                    <a:cubicBezTo>
                      <a:pt x="590" y="99"/>
                      <a:pt x="645" y="95"/>
                      <a:pt x="699" y="95"/>
                    </a:cubicBezTo>
                    <a:cubicBezTo>
                      <a:pt x="846" y="95"/>
                      <a:pt x="992" y="128"/>
                      <a:pt x="1132" y="180"/>
                    </a:cubicBezTo>
                    <a:cubicBezTo>
                      <a:pt x="1346" y="287"/>
                      <a:pt x="1524" y="478"/>
                      <a:pt x="1608" y="704"/>
                    </a:cubicBezTo>
                    <a:cubicBezTo>
                      <a:pt x="1691" y="942"/>
                      <a:pt x="1667" y="1192"/>
                      <a:pt x="1536" y="1406"/>
                    </a:cubicBezTo>
                    <a:cubicBezTo>
                      <a:pt x="1429" y="1573"/>
                      <a:pt x="1286" y="1728"/>
                      <a:pt x="1108" y="1847"/>
                    </a:cubicBezTo>
                    <a:cubicBezTo>
                      <a:pt x="822" y="2037"/>
                      <a:pt x="608" y="2133"/>
                      <a:pt x="620" y="2156"/>
                    </a:cubicBezTo>
                    <a:cubicBezTo>
                      <a:pt x="620" y="2156"/>
                      <a:pt x="679" y="2145"/>
                      <a:pt x="774" y="2097"/>
                    </a:cubicBezTo>
                    <a:cubicBezTo>
                      <a:pt x="905" y="2037"/>
                      <a:pt x="1036" y="1978"/>
                      <a:pt x="1155" y="1906"/>
                    </a:cubicBezTo>
                    <a:cubicBezTo>
                      <a:pt x="1346" y="1799"/>
                      <a:pt x="1513" y="1645"/>
                      <a:pt x="1632" y="1466"/>
                    </a:cubicBezTo>
                    <a:cubicBezTo>
                      <a:pt x="1786" y="1228"/>
                      <a:pt x="1822" y="930"/>
                      <a:pt x="1727" y="668"/>
                    </a:cubicBezTo>
                    <a:cubicBezTo>
                      <a:pt x="1620" y="406"/>
                      <a:pt x="1429" y="192"/>
                      <a:pt x="1167" y="85"/>
                    </a:cubicBezTo>
                    <a:cubicBezTo>
                      <a:pt x="1034" y="30"/>
                      <a:pt x="891" y="1"/>
                      <a:pt x="748"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34"/>
              <p:cNvSpPr/>
              <p:nvPr/>
            </p:nvSpPr>
            <p:spPr>
              <a:xfrm>
                <a:off x="5867125" y="3250563"/>
                <a:ext cx="53300" cy="71825"/>
              </a:xfrm>
              <a:custGeom>
                <a:rect b="b" l="l" r="r" t="t"/>
                <a:pathLst>
                  <a:path extrusionOk="0" h="2873" w="2132">
                    <a:moveTo>
                      <a:pt x="1798" y="0"/>
                    </a:moveTo>
                    <a:cubicBezTo>
                      <a:pt x="1774" y="12"/>
                      <a:pt x="1869" y="274"/>
                      <a:pt x="1953" y="703"/>
                    </a:cubicBezTo>
                    <a:cubicBezTo>
                      <a:pt x="2012" y="953"/>
                      <a:pt x="2024" y="1203"/>
                      <a:pt x="2012" y="1465"/>
                    </a:cubicBezTo>
                    <a:cubicBezTo>
                      <a:pt x="1988" y="1774"/>
                      <a:pt x="1893" y="2060"/>
                      <a:pt x="1703" y="2310"/>
                    </a:cubicBezTo>
                    <a:cubicBezTo>
                      <a:pt x="1524" y="2560"/>
                      <a:pt x="1250" y="2727"/>
                      <a:pt x="941" y="2763"/>
                    </a:cubicBezTo>
                    <a:cubicBezTo>
                      <a:pt x="917" y="2765"/>
                      <a:pt x="894" y="2766"/>
                      <a:pt x="871" y="2766"/>
                    </a:cubicBezTo>
                    <a:cubicBezTo>
                      <a:pt x="470" y="2766"/>
                      <a:pt x="116" y="2477"/>
                      <a:pt x="60" y="2072"/>
                    </a:cubicBezTo>
                    <a:cubicBezTo>
                      <a:pt x="48" y="1953"/>
                      <a:pt x="60" y="1882"/>
                      <a:pt x="48" y="1882"/>
                    </a:cubicBezTo>
                    <a:cubicBezTo>
                      <a:pt x="12" y="1941"/>
                      <a:pt x="0" y="2001"/>
                      <a:pt x="12" y="2072"/>
                    </a:cubicBezTo>
                    <a:cubicBezTo>
                      <a:pt x="12" y="2263"/>
                      <a:pt x="95" y="2429"/>
                      <a:pt x="214" y="2572"/>
                    </a:cubicBezTo>
                    <a:cubicBezTo>
                      <a:pt x="378" y="2757"/>
                      <a:pt x="621" y="2873"/>
                      <a:pt x="880" y="2873"/>
                    </a:cubicBezTo>
                    <a:cubicBezTo>
                      <a:pt x="904" y="2873"/>
                      <a:pt x="928" y="2872"/>
                      <a:pt x="953" y="2870"/>
                    </a:cubicBezTo>
                    <a:cubicBezTo>
                      <a:pt x="1286" y="2834"/>
                      <a:pt x="1595" y="2667"/>
                      <a:pt x="1798" y="2394"/>
                    </a:cubicBezTo>
                    <a:cubicBezTo>
                      <a:pt x="2000" y="2120"/>
                      <a:pt x="2107" y="1798"/>
                      <a:pt x="2119" y="1477"/>
                    </a:cubicBezTo>
                    <a:cubicBezTo>
                      <a:pt x="2131" y="1203"/>
                      <a:pt x="2107" y="941"/>
                      <a:pt x="2036" y="679"/>
                    </a:cubicBezTo>
                    <a:cubicBezTo>
                      <a:pt x="2000" y="512"/>
                      <a:pt x="1941" y="346"/>
                      <a:pt x="1881" y="179"/>
                    </a:cubicBezTo>
                    <a:cubicBezTo>
                      <a:pt x="1857" y="119"/>
                      <a:pt x="1834" y="60"/>
                      <a:pt x="1798"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34"/>
              <p:cNvSpPr/>
              <p:nvPr/>
            </p:nvSpPr>
            <p:spPr>
              <a:xfrm>
                <a:off x="5836450" y="3178813"/>
                <a:ext cx="61650" cy="169400"/>
              </a:xfrm>
              <a:custGeom>
                <a:rect b="b" l="l" r="r" t="t"/>
                <a:pathLst>
                  <a:path extrusionOk="0" h="6776" w="2466">
                    <a:moveTo>
                      <a:pt x="275" y="1"/>
                    </a:moveTo>
                    <a:lnTo>
                      <a:pt x="275" y="1"/>
                    </a:lnTo>
                    <a:cubicBezTo>
                      <a:pt x="1" y="465"/>
                      <a:pt x="155" y="1049"/>
                      <a:pt x="370" y="1549"/>
                    </a:cubicBezTo>
                    <a:cubicBezTo>
                      <a:pt x="596" y="2037"/>
                      <a:pt x="882" y="2525"/>
                      <a:pt x="870" y="3061"/>
                    </a:cubicBezTo>
                    <a:cubicBezTo>
                      <a:pt x="858" y="3966"/>
                      <a:pt x="13" y="4704"/>
                      <a:pt x="72" y="5609"/>
                    </a:cubicBezTo>
                    <a:cubicBezTo>
                      <a:pt x="120" y="6157"/>
                      <a:pt x="489" y="6621"/>
                      <a:pt x="1025" y="6776"/>
                    </a:cubicBezTo>
                    <a:cubicBezTo>
                      <a:pt x="608" y="6466"/>
                      <a:pt x="608" y="5835"/>
                      <a:pt x="798" y="5371"/>
                    </a:cubicBezTo>
                    <a:cubicBezTo>
                      <a:pt x="989" y="4894"/>
                      <a:pt x="1846" y="3656"/>
                      <a:pt x="1989" y="3156"/>
                    </a:cubicBezTo>
                    <a:cubicBezTo>
                      <a:pt x="2465" y="1501"/>
                      <a:pt x="2310" y="1299"/>
                      <a:pt x="1763" y="668"/>
                    </a:cubicBezTo>
                    <a:lnTo>
                      <a:pt x="275" y="1"/>
                    </a:ln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34"/>
              <p:cNvSpPr/>
              <p:nvPr/>
            </p:nvSpPr>
            <p:spPr>
              <a:xfrm>
                <a:off x="5848075" y="3177038"/>
                <a:ext cx="33950" cy="34425"/>
              </a:xfrm>
              <a:custGeom>
                <a:rect b="b" l="l" r="r" t="t"/>
                <a:pathLst>
                  <a:path extrusionOk="0" h="1377" w="1358">
                    <a:moveTo>
                      <a:pt x="36" y="1"/>
                    </a:moveTo>
                    <a:cubicBezTo>
                      <a:pt x="36" y="1"/>
                      <a:pt x="0" y="120"/>
                      <a:pt x="36" y="310"/>
                    </a:cubicBezTo>
                    <a:cubicBezTo>
                      <a:pt x="131" y="834"/>
                      <a:pt x="524" y="1239"/>
                      <a:pt x="1036" y="1358"/>
                    </a:cubicBezTo>
                    <a:cubicBezTo>
                      <a:pt x="1115" y="1372"/>
                      <a:pt x="1182" y="1377"/>
                      <a:pt x="1233" y="1377"/>
                    </a:cubicBezTo>
                    <a:cubicBezTo>
                      <a:pt x="1313" y="1377"/>
                      <a:pt x="1357" y="1365"/>
                      <a:pt x="1357" y="1358"/>
                    </a:cubicBezTo>
                    <a:cubicBezTo>
                      <a:pt x="1250" y="1322"/>
                      <a:pt x="1155" y="1286"/>
                      <a:pt x="1060" y="1275"/>
                    </a:cubicBezTo>
                    <a:cubicBezTo>
                      <a:pt x="595" y="1132"/>
                      <a:pt x="238" y="763"/>
                      <a:pt x="107" y="298"/>
                    </a:cubicBezTo>
                    <a:cubicBezTo>
                      <a:pt x="95" y="191"/>
                      <a:pt x="71" y="96"/>
                      <a:pt x="36"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34"/>
              <p:cNvSpPr/>
              <p:nvPr/>
            </p:nvSpPr>
            <p:spPr>
              <a:xfrm>
                <a:off x="5845675" y="3182088"/>
                <a:ext cx="33075" cy="152425"/>
              </a:xfrm>
              <a:custGeom>
                <a:rect b="b" l="l" r="r" t="t"/>
                <a:pathLst>
                  <a:path extrusionOk="0" h="6097" w="1323">
                    <a:moveTo>
                      <a:pt x="36" y="1"/>
                    </a:moveTo>
                    <a:cubicBezTo>
                      <a:pt x="13" y="84"/>
                      <a:pt x="1" y="180"/>
                      <a:pt x="1" y="263"/>
                    </a:cubicBezTo>
                    <a:cubicBezTo>
                      <a:pt x="13" y="513"/>
                      <a:pt x="60" y="763"/>
                      <a:pt x="144" y="1001"/>
                    </a:cubicBezTo>
                    <a:cubicBezTo>
                      <a:pt x="287" y="1334"/>
                      <a:pt x="477" y="1656"/>
                      <a:pt x="703" y="1942"/>
                    </a:cubicBezTo>
                    <a:cubicBezTo>
                      <a:pt x="834" y="2108"/>
                      <a:pt x="953" y="2287"/>
                      <a:pt x="1049" y="2477"/>
                    </a:cubicBezTo>
                    <a:cubicBezTo>
                      <a:pt x="1156" y="2680"/>
                      <a:pt x="1203" y="2894"/>
                      <a:pt x="1203" y="3120"/>
                    </a:cubicBezTo>
                    <a:cubicBezTo>
                      <a:pt x="1191" y="3347"/>
                      <a:pt x="1144" y="3561"/>
                      <a:pt x="1037" y="3763"/>
                    </a:cubicBezTo>
                    <a:cubicBezTo>
                      <a:pt x="941" y="3942"/>
                      <a:pt x="810" y="4109"/>
                      <a:pt x="656" y="4240"/>
                    </a:cubicBezTo>
                    <a:cubicBezTo>
                      <a:pt x="501" y="4371"/>
                      <a:pt x="370" y="4525"/>
                      <a:pt x="251" y="4680"/>
                    </a:cubicBezTo>
                    <a:cubicBezTo>
                      <a:pt x="156" y="4835"/>
                      <a:pt x="108" y="5013"/>
                      <a:pt x="96" y="5180"/>
                    </a:cubicBezTo>
                    <a:cubicBezTo>
                      <a:pt x="72" y="5442"/>
                      <a:pt x="144" y="5692"/>
                      <a:pt x="275" y="5906"/>
                    </a:cubicBezTo>
                    <a:cubicBezTo>
                      <a:pt x="322" y="5966"/>
                      <a:pt x="358" y="6014"/>
                      <a:pt x="417" y="6061"/>
                    </a:cubicBezTo>
                    <a:cubicBezTo>
                      <a:pt x="453" y="6085"/>
                      <a:pt x="465" y="6097"/>
                      <a:pt x="465" y="6097"/>
                    </a:cubicBezTo>
                    <a:cubicBezTo>
                      <a:pt x="477" y="6097"/>
                      <a:pt x="406" y="6026"/>
                      <a:pt x="322" y="5883"/>
                    </a:cubicBezTo>
                    <a:cubicBezTo>
                      <a:pt x="203" y="5668"/>
                      <a:pt x="156" y="5430"/>
                      <a:pt x="179" y="5192"/>
                    </a:cubicBezTo>
                    <a:cubicBezTo>
                      <a:pt x="191" y="5025"/>
                      <a:pt x="251" y="4871"/>
                      <a:pt x="334" y="4740"/>
                    </a:cubicBezTo>
                    <a:cubicBezTo>
                      <a:pt x="441" y="4585"/>
                      <a:pt x="572" y="4442"/>
                      <a:pt x="727" y="4323"/>
                    </a:cubicBezTo>
                    <a:cubicBezTo>
                      <a:pt x="894" y="4180"/>
                      <a:pt x="1037" y="4001"/>
                      <a:pt x="1144" y="3811"/>
                    </a:cubicBezTo>
                    <a:cubicBezTo>
                      <a:pt x="1251" y="3597"/>
                      <a:pt x="1310" y="3359"/>
                      <a:pt x="1310" y="3120"/>
                    </a:cubicBezTo>
                    <a:cubicBezTo>
                      <a:pt x="1322" y="2882"/>
                      <a:pt x="1263" y="2644"/>
                      <a:pt x="1156" y="2430"/>
                    </a:cubicBezTo>
                    <a:cubicBezTo>
                      <a:pt x="1049" y="2239"/>
                      <a:pt x="929" y="2049"/>
                      <a:pt x="787" y="1882"/>
                    </a:cubicBezTo>
                    <a:cubicBezTo>
                      <a:pt x="560" y="1608"/>
                      <a:pt x="370" y="1299"/>
                      <a:pt x="227" y="965"/>
                    </a:cubicBezTo>
                    <a:cubicBezTo>
                      <a:pt x="96" y="656"/>
                      <a:pt x="36" y="334"/>
                      <a:pt x="36"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34"/>
              <p:cNvSpPr/>
              <p:nvPr/>
            </p:nvSpPr>
            <p:spPr>
              <a:xfrm>
                <a:off x="5863850" y="3209488"/>
                <a:ext cx="35725" cy="88125"/>
              </a:xfrm>
              <a:custGeom>
                <a:rect b="b" l="l" r="r" t="t"/>
                <a:pathLst>
                  <a:path extrusionOk="0" h="3525" w="1429">
                    <a:moveTo>
                      <a:pt x="917" y="0"/>
                    </a:moveTo>
                    <a:lnTo>
                      <a:pt x="917" y="0"/>
                    </a:lnTo>
                    <a:cubicBezTo>
                      <a:pt x="1024" y="167"/>
                      <a:pt x="1119" y="346"/>
                      <a:pt x="1179" y="536"/>
                    </a:cubicBezTo>
                    <a:cubicBezTo>
                      <a:pt x="1310" y="977"/>
                      <a:pt x="1298" y="1465"/>
                      <a:pt x="1131" y="1905"/>
                    </a:cubicBezTo>
                    <a:cubicBezTo>
                      <a:pt x="953" y="2334"/>
                      <a:pt x="703" y="2739"/>
                      <a:pt x="393" y="3084"/>
                    </a:cubicBezTo>
                    <a:cubicBezTo>
                      <a:pt x="250" y="3227"/>
                      <a:pt x="119" y="3370"/>
                      <a:pt x="0" y="3525"/>
                    </a:cubicBezTo>
                    <a:cubicBezTo>
                      <a:pt x="167" y="3417"/>
                      <a:pt x="322" y="3286"/>
                      <a:pt x="441" y="3132"/>
                    </a:cubicBezTo>
                    <a:cubicBezTo>
                      <a:pt x="786" y="2786"/>
                      <a:pt x="1060" y="2382"/>
                      <a:pt x="1238" y="1929"/>
                    </a:cubicBezTo>
                    <a:cubicBezTo>
                      <a:pt x="1417" y="1465"/>
                      <a:pt x="1429" y="965"/>
                      <a:pt x="1262" y="500"/>
                    </a:cubicBezTo>
                    <a:cubicBezTo>
                      <a:pt x="1203" y="358"/>
                      <a:pt x="1131" y="227"/>
                      <a:pt x="1036" y="119"/>
                    </a:cubicBezTo>
                    <a:cubicBezTo>
                      <a:pt x="976" y="36"/>
                      <a:pt x="917" y="0"/>
                      <a:pt x="917"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34"/>
              <p:cNvSpPr/>
              <p:nvPr/>
            </p:nvSpPr>
            <p:spPr>
              <a:xfrm>
                <a:off x="5463500" y="3341338"/>
                <a:ext cx="619650" cy="429550"/>
              </a:xfrm>
              <a:custGeom>
                <a:rect b="b" l="l" r="r" t="t"/>
                <a:pathLst>
                  <a:path extrusionOk="0" h="17182" w="24786">
                    <a:moveTo>
                      <a:pt x="18479" y="9085"/>
                    </a:moveTo>
                    <a:lnTo>
                      <a:pt x="19110" y="11169"/>
                    </a:lnTo>
                    <a:lnTo>
                      <a:pt x="19110" y="11169"/>
                    </a:lnTo>
                    <a:lnTo>
                      <a:pt x="18574" y="11133"/>
                    </a:lnTo>
                    <a:lnTo>
                      <a:pt x="18491" y="10716"/>
                    </a:lnTo>
                    <a:cubicBezTo>
                      <a:pt x="18479" y="10681"/>
                      <a:pt x="18479" y="10633"/>
                      <a:pt x="18479" y="10597"/>
                    </a:cubicBezTo>
                    <a:lnTo>
                      <a:pt x="18479" y="9085"/>
                    </a:lnTo>
                    <a:close/>
                    <a:moveTo>
                      <a:pt x="11323" y="1"/>
                    </a:moveTo>
                    <a:lnTo>
                      <a:pt x="11275" y="834"/>
                    </a:lnTo>
                    <a:lnTo>
                      <a:pt x="9739" y="1310"/>
                    </a:lnTo>
                    <a:cubicBezTo>
                      <a:pt x="9680" y="1334"/>
                      <a:pt x="9620" y="1358"/>
                      <a:pt x="9573" y="1394"/>
                    </a:cubicBezTo>
                    <a:lnTo>
                      <a:pt x="9573" y="1370"/>
                    </a:lnTo>
                    <a:cubicBezTo>
                      <a:pt x="9573" y="1370"/>
                      <a:pt x="7751" y="1656"/>
                      <a:pt x="6775" y="4894"/>
                    </a:cubicBezTo>
                    <a:cubicBezTo>
                      <a:pt x="6465" y="5930"/>
                      <a:pt x="6501" y="8645"/>
                      <a:pt x="5632" y="11193"/>
                    </a:cubicBezTo>
                    <a:lnTo>
                      <a:pt x="3524" y="10062"/>
                    </a:lnTo>
                    <a:lnTo>
                      <a:pt x="1858" y="9276"/>
                    </a:lnTo>
                    <a:lnTo>
                      <a:pt x="0" y="11466"/>
                    </a:lnTo>
                    <a:lnTo>
                      <a:pt x="4810" y="15991"/>
                    </a:lnTo>
                    <a:cubicBezTo>
                      <a:pt x="5013" y="16193"/>
                      <a:pt x="5870" y="16658"/>
                      <a:pt x="6691" y="16824"/>
                    </a:cubicBezTo>
                    <a:cubicBezTo>
                      <a:pt x="6865" y="16870"/>
                      <a:pt x="7045" y="16893"/>
                      <a:pt x="7225" y="16893"/>
                    </a:cubicBezTo>
                    <a:cubicBezTo>
                      <a:pt x="7512" y="16893"/>
                      <a:pt x="7801" y="16834"/>
                      <a:pt x="8073" y="16717"/>
                    </a:cubicBezTo>
                    <a:cubicBezTo>
                      <a:pt x="8287" y="16955"/>
                      <a:pt x="8561" y="17181"/>
                      <a:pt x="8811" y="17181"/>
                    </a:cubicBezTo>
                    <a:lnTo>
                      <a:pt x="18300" y="17122"/>
                    </a:lnTo>
                    <a:cubicBezTo>
                      <a:pt x="18514" y="17098"/>
                      <a:pt x="18717" y="17003"/>
                      <a:pt x="18860" y="16848"/>
                    </a:cubicBezTo>
                    <a:cubicBezTo>
                      <a:pt x="19253" y="16491"/>
                      <a:pt x="19467" y="15979"/>
                      <a:pt x="19467" y="15455"/>
                    </a:cubicBezTo>
                    <a:cubicBezTo>
                      <a:pt x="19836" y="15622"/>
                      <a:pt x="20217" y="15777"/>
                      <a:pt x="20610" y="15896"/>
                    </a:cubicBezTo>
                    <a:cubicBezTo>
                      <a:pt x="20807" y="15940"/>
                      <a:pt x="21007" y="15961"/>
                      <a:pt x="21207" y="15961"/>
                    </a:cubicBezTo>
                    <a:cubicBezTo>
                      <a:pt x="23009" y="15961"/>
                      <a:pt x="24786" y="14254"/>
                      <a:pt x="24217" y="12336"/>
                    </a:cubicBezTo>
                    <a:cubicBezTo>
                      <a:pt x="24039" y="11728"/>
                      <a:pt x="21705" y="5978"/>
                      <a:pt x="20634" y="3358"/>
                    </a:cubicBezTo>
                    <a:cubicBezTo>
                      <a:pt x="20610" y="3287"/>
                      <a:pt x="20574" y="3227"/>
                      <a:pt x="20538" y="3156"/>
                    </a:cubicBezTo>
                    <a:cubicBezTo>
                      <a:pt x="20074" y="2239"/>
                      <a:pt x="19193" y="1596"/>
                      <a:pt x="18169" y="1441"/>
                    </a:cubicBezTo>
                    <a:lnTo>
                      <a:pt x="16538" y="1168"/>
                    </a:lnTo>
                    <a:lnTo>
                      <a:pt x="16490" y="120"/>
                    </a:lnTo>
                    <a:lnTo>
                      <a:pt x="11323"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34"/>
              <p:cNvSpPr/>
              <p:nvPr/>
            </p:nvSpPr>
            <p:spPr>
              <a:xfrm>
                <a:off x="5864125" y="3514288"/>
                <a:ext cx="78925" cy="107775"/>
              </a:xfrm>
              <a:custGeom>
                <a:rect b="b" l="l" r="r" t="t"/>
                <a:pathLst>
                  <a:path extrusionOk="0" h="4311" w="3157">
                    <a:moveTo>
                      <a:pt x="1799" y="0"/>
                    </a:moveTo>
                    <a:cubicBezTo>
                      <a:pt x="1811" y="96"/>
                      <a:pt x="1846" y="191"/>
                      <a:pt x="1870" y="286"/>
                    </a:cubicBezTo>
                    <a:cubicBezTo>
                      <a:pt x="1930" y="500"/>
                      <a:pt x="2001" y="750"/>
                      <a:pt x="2096" y="1060"/>
                    </a:cubicBezTo>
                    <a:cubicBezTo>
                      <a:pt x="2275" y="1727"/>
                      <a:pt x="2513" y="2632"/>
                      <a:pt x="2811" y="3620"/>
                    </a:cubicBezTo>
                    <a:cubicBezTo>
                      <a:pt x="2873" y="3817"/>
                      <a:pt x="2935" y="4005"/>
                      <a:pt x="2998" y="4184"/>
                    </a:cubicBezTo>
                    <a:lnTo>
                      <a:pt x="2998" y="4184"/>
                    </a:lnTo>
                    <a:cubicBezTo>
                      <a:pt x="2142" y="4117"/>
                      <a:pt x="1412" y="4071"/>
                      <a:pt x="882" y="4048"/>
                    </a:cubicBezTo>
                    <a:cubicBezTo>
                      <a:pt x="608" y="4037"/>
                      <a:pt x="388" y="4031"/>
                      <a:pt x="236" y="4031"/>
                    </a:cubicBezTo>
                    <a:cubicBezTo>
                      <a:pt x="84" y="4031"/>
                      <a:pt x="1" y="4037"/>
                      <a:pt x="1" y="4048"/>
                    </a:cubicBezTo>
                    <a:lnTo>
                      <a:pt x="227" y="4072"/>
                    </a:lnTo>
                    <a:lnTo>
                      <a:pt x="870" y="4132"/>
                    </a:lnTo>
                    <a:lnTo>
                      <a:pt x="3061" y="4310"/>
                    </a:lnTo>
                    <a:lnTo>
                      <a:pt x="3156" y="4310"/>
                    </a:lnTo>
                    <a:lnTo>
                      <a:pt x="3120" y="4227"/>
                    </a:lnTo>
                    <a:cubicBezTo>
                      <a:pt x="3049" y="4025"/>
                      <a:pt x="2989" y="3810"/>
                      <a:pt x="2918" y="3584"/>
                    </a:cubicBezTo>
                    <a:cubicBezTo>
                      <a:pt x="2620" y="2596"/>
                      <a:pt x="2370" y="1691"/>
                      <a:pt x="2168" y="1036"/>
                    </a:cubicBezTo>
                    <a:cubicBezTo>
                      <a:pt x="2061" y="715"/>
                      <a:pt x="1977" y="453"/>
                      <a:pt x="1918" y="274"/>
                    </a:cubicBezTo>
                    <a:cubicBezTo>
                      <a:pt x="1894" y="179"/>
                      <a:pt x="1846" y="84"/>
                      <a:pt x="1799"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34"/>
              <p:cNvSpPr/>
              <p:nvPr/>
            </p:nvSpPr>
            <p:spPr>
              <a:xfrm>
                <a:off x="5837650" y="3675013"/>
                <a:ext cx="152125" cy="64925"/>
              </a:xfrm>
              <a:custGeom>
                <a:rect b="b" l="l" r="r" t="t"/>
                <a:pathLst>
                  <a:path extrusionOk="0" h="2597" w="6085">
                    <a:moveTo>
                      <a:pt x="0" y="1"/>
                    </a:moveTo>
                    <a:lnTo>
                      <a:pt x="0" y="1"/>
                    </a:lnTo>
                    <a:cubicBezTo>
                      <a:pt x="72" y="48"/>
                      <a:pt x="143" y="96"/>
                      <a:pt x="227" y="132"/>
                    </a:cubicBezTo>
                    <a:lnTo>
                      <a:pt x="858" y="453"/>
                    </a:lnTo>
                    <a:cubicBezTo>
                      <a:pt x="1393" y="727"/>
                      <a:pt x="2120" y="1120"/>
                      <a:pt x="2941" y="1537"/>
                    </a:cubicBezTo>
                    <a:cubicBezTo>
                      <a:pt x="3644" y="1906"/>
                      <a:pt x="4370" y="2191"/>
                      <a:pt x="5132" y="2394"/>
                    </a:cubicBezTo>
                    <a:cubicBezTo>
                      <a:pt x="5418" y="2465"/>
                      <a:pt x="5656" y="2525"/>
                      <a:pt x="5822" y="2561"/>
                    </a:cubicBezTo>
                    <a:cubicBezTo>
                      <a:pt x="5906" y="2584"/>
                      <a:pt x="6001" y="2596"/>
                      <a:pt x="6084" y="2596"/>
                    </a:cubicBezTo>
                    <a:cubicBezTo>
                      <a:pt x="6084" y="2572"/>
                      <a:pt x="5727" y="2489"/>
                      <a:pt x="5156" y="2310"/>
                    </a:cubicBezTo>
                    <a:cubicBezTo>
                      <a:pt x="4406" y="2084"/>
                      <a:pt x="3679" y="1787"/>
                      <a:pt x="2989" y="1429"/>
                    </a:cubicBezTo>
                    <a:cubicBezTo>
                      <a:pt x="2167" y="1025"/>
                      <a:pt x="1441" y="632"/>
                      <a:pt x="893" y="382"/>
                    </a:cubicBezTo>
                    <a:cubicBezTo>
                      <a:pt x="619" y="251"/>
                      <a:pt x="393" y="155"/>
                      <a:pt x="238" y="84"/>
                    </a:cubicBezTo>
                    <a:cubicBezTo>
                      <a:pt x="167" y="48"/>
                      <a:pt x="84" y="24"/>
                      <a:pt x="0"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34"/>
              <p:cNvSpPr/>
              <p:nvPr/>
            </p:nvSpPr>
            <p:spPr>
              <a:xfrm>
                <a:off x="5668575" y="3454163"/>
                <a:ext cx="20850" cy="145875"/>
              </a:xfrm>
              <a:custGeom>
                <a:rect b="b" l="l" r="r" t="t"/>
                <a:pathLst>
                  <a:path extrusionOk="0" h="5835" w="834">
                    <a:moveTo>
                      <a:pt x="655" y="0"/>
                    </a:moveTo>
                    <a:cubicBezTo>
                      <a:pt x="632" y="298"/>
                      <a:pt x="608" y="584"/>
                      <a:pt x="560" y="881"/>
                    </a:cubicBezTo>
                    <a:cubicBezTo>
                      <a:pt x="513" y="1143"/>
                      <a:pt x="429" y="1465"/>
                      <a:pt x="334" y="1810"/>
                    </a:cubicBezTo>
                    <a:cubicBezTo>
                      <a:pt x="227" y="2191"/>
                      <a:pt x="143" y="2572"/>
                      <a:pt x="96" y="2965"/>
                    </a:cubicBezTo>
                    <a:cubicBezTo>
                      <a:pt x="1" y="3679"/>
                      <a:pt x="96" y="4406"/>
                      <a:pt x="370" y="5072"/>
                    </a:cubicBezTo>
                    <a:cubicBezTo>
                      <a:pt x="453" y="5275"/>
                      <a:pt x="560" y="5465"/>
                      <a:pt x="667" y="5656"/>
                    </a:cubicBezTo>
                    <a:cubicBezTo>
                      <a:pt x="715" y="5715"/>
                      <a:pt x="763" y="5775"/>
                      <a:pt x="822" y="5834"/>
                    </a:cubicBezTo>
                    <a:cubicBezTo>
                      <a:pt x="834" y="5822"/>
                      <a:pt x="643" y="5549"/>
                      <a:pt x="453" y="5037"/>
                    </a:cubicBezTo>
                    <a:cubicBezTo>
                      <a:pt x="203" y="4370"/>
                      <a:pt x="120" y="3667"/>
                      <a:pt x="203" y="2965"/>
                    </a:cubicBezTo>
                    <a:cubicBezTo>
                      <a:pt x="262" y="2584"/>
                      <a:pt x="346" y="2203"/>
                      <a:pt x="441" y="1822"/>
                    </a:cubicBezTo>
                    <a:cubicBezTo>
                      <a:pt x="524" y="1477"/>
                      <a:pt x="596" y="1155"/>
                      <a:pt x="643" y="881"/>
                    </a:cubicBezTo>
                    <a:cubicBezTo>
                      <a:pt x="667" y="667"/>
                      <a:pt x="691" y="453"/>
                      <a:pt x="679" y="238"/>
                    </a:cubicBezTo>
                    <a:cubicBezTo>
                      <a:pt x="691" y="155"/>
                      <a:pt x="679" y="72"/>
                      <a:pt x="655"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34"/>
              <p:cNvSpPr/>
              <p:nvPr/>
            </p:nvSpPr>
            <p:spPr>
              <a:xfrm>
                <a:off x="5657275" y="3603888"/>
                <a:ext cx="36325" cy="167000"/>
              </a:xfrm>
              <a:custGeom>
                <a:rect b="b" l="l" r="r" t="t"/>
                <a:pathLst>
                  <a:path extrusionOk="0" h="6680" w="1453">
                    <a:moveTo>
                      <a:pt x="1226" y="0"/>
                    </a:moveTo>
                    <a:lnTo>
                      <a:pt x="1226" y="0"/>
                    </a:lnTo>
                    <a:cubicBezTo>
                      <a:pt x="1334" y="333"/>
                      <a:pt x="1381" y="691"/>
                      <a:pt x="1346" y="1048"/>
                    </a:cubicBezTo>
                    <a:cubicBezTo>
                      <a:pt x="1310" y="1429"/>
                      <a:pt x="1215" y="1810"/>
                      <a:pt x="1060" y="2155"/>
                    </a:cubicBezTo>
                    <a:cubicBezTo>
                      <a:pt x="893" y="2560"/>
                      <a:pt x="655" y="2977"/>
                      <a:pt x="441" y="3441"/>
                    </a:cubicBezTo>
                    <a:cubicBezTo>
                      <a:pt x="238" y="3882"/>
                      <a:pt x="95" y="4346"/>
                      <a:pt x="36" y="4822"/>
                    </a:cubicBezTo>
                    <a:cubicBezTo>
                      <a:pt x="0" y="5227"/>
                      <a:pt x="72" y="5620"/>
                      <a:pt x="262" y="5977"/>
                    </a:cubicBezTo>
                    <a:cubicBezTo>
                      <a:pt x="381" y="6215"/>
                      <a:pt x="560" y="6418"/>
                      <a:pt x="786" y="6560"/>
                    </a:cubicBezTo>
                    <a:cubicBezTo>
                      <a:pt x="857" y="6608"/>
                      <a:pt x="917" y="6632"/>
                      <a:pt x="988" y="6656"/>
                    </a:cubicBezTo>
                    <a:cubicBezTo>
                      <a:pt x="1036" y="6679"/>
                      <a:pt x="1060" y="6679"/>
                      <a:pt x="1060" y="6679"/>
                    </a:cubicBezTo>
                    <a:cubicBezTo>
                      <a:pt x="1060" y="6679"/>
                      <a:pt x="965" y="6632"/>
                      <a:pt x="822" y="6525"/>
                    </a:cubicBezTo>
                    <a:cubicBezTo>
                      <a:pt x="607" y="6370"/>
                      <a:pt x="441" y="6167"/>
                      <a:pt x="333" y="5941"/>
                    </a:cubicBezTo>
                    <a:cubicBezTo>
                      <a:pt x="167" y="5596"/>
                      <a:pt x="107" y="5215"/>
                      <a:pt x="155" y="4834"/>
                    </a:cubicBezTo>
                    <a:cubicBezTo>
                      <a:pt x="214" y="4370"/>
                      <a:pt x="345" y="3917"/>
                      <a:pt x="560" y="3489"/>
                    </a:cubicBezTo>
                    <a:cubicBezTo>
                      <a:pt x="762" y="3036"/>
                      <a:pt x="1000" y="2608"/>
                      <a:pt x="1155" y="2203"/>
                    </a:cubicBezTo>
                    <a:cubicBezTo>
                      <a:pt x="1310" y="1834"/>
                      <a:pt x="1405" y="1453"/>
                      <a:pt x="1441" y="1060"/>
                    </a:cubicBezTo>
                    <a:cubicBezTo>
                      <a:pt x="1453" y="786"/>
                      <a:pt x="1429" y="524"/>
                      <a:pt x="1346" y="274"/>
                    </a:cubicBezTo>
                    <a:cubicBezTo>
                      <a:pt x="1322" y="202"/>
                      <a:pt x="1298" y="131"/>
                      <a:pt x="1262" y="72"/>
                    </a:cubicBezTo>
                    <a:cubicBezTo>
                      <a:pt x="1238" y="24"/>
                      <a:pt x="1226" y="0"/>
                      <a:pt x="1226"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34"/>
              <p:cNvSpPr/>
              <p:nvPr/>
            </p:nvSpPr>
            <p:spPr>
              <a:xfrm>
                <a:off x="5684050" y="3389863"/>
                <a:ext cx="4800" cy="41400"/>
              </a:xfrm>
              <a:custGeom>
                <a:rect b="b" l="l" r="r" t="t"/>
                <a:pathLst>
                  <a:path extrusionOk="0" h="1656" w="192">
                    <a:moveTo>
                      <a:pt x="120" y="0"/>
                    </a:moveTo>
                    <a:cubicBezTo>
                      <a:pt x="36" y="274"/>
                      <a:pt x="1" y="560"/>
                      <a:pt x="36" y="834"/>
                    </a:cubicBezTo>
                    <a:cubicBezTo>
                      <a:pt x="24" y="1120"/>
                      <a:pt x="72" y="1394"/>
                      <a:pt x="179" y="1655"/>
                    </a:cubicBezTo>
                    <a:cubicBezTo>
                      <a:pt x="191" y="1382"/>
                      <a:pt x="179" y="1108"/>
                      <a:pt x="144" y="834"/>
                    </a:cubicBezTo>
                    <a:cubicBezTo>
                      <a:pt x="155" y="560"/>
                      <a:pt x="144" y="274"/>
                      <a:pt x="120"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34"/>
              <p:cNvSpPr/>
              <p:nvPr/>
            </p:nvSpPr>
            <p:spPr>
              <a:xfrm>
                <a:off x="5606375" y="3621438"/>
                <a:ext cx="18475" cy="72950"/>
              </a:xfrm>
              <a:custGeom>
                <a:rect b="b" l="l" r="r" t="t"/>
                <a:pathLst>
                  <a:path extrusionOk="0" h="2918" w="739">
                    <a:moveTo>
                      <a:pt x="0" y="1"/>
                    </a:moveTo>
                    <a:cubicBezTo>
                      <a:pt x="500" y="894"/>
                      <a:pt x="715" y="1906"/>
                      <a:pt x="619" y="2918"/>
                    </a:cubicBezTo>
                    <a:cubicBezTo>
                      <a:pt x="679" y="2775"/>
                      <a:pt x="703" y="2632"/>
                      <a:pt x="715" y="2477"/>
                    </a:cubicBezTo>
                    <a:cubicBezTo>
                      <a:pt x="738" y="2108"/>
                      <a:pt x="726" y="1739"/>
                      <a:pt x="643" y="1382"/>
                    </a:cubicBezTo>
                    <a:cubicBezTo>
                      <a:pt x="572" y="1024"/>
                      <a:pt x="441" y="691"/>
                      <a:pt x="262" y="370"/>
                    </a:cubicBezTo>
                    <a:cubicBezTo>
                      <a:pt x="203" y="227"/>
                      <a:pt x="107" y="108"/>
                      <a:pt x="0"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34"/>
              <p:cNvSpPr/>
              <p:nvPr/>
            </p:nvSpPr>
            <p:spPr>
              <a:xfrm>
                <a:off x="5904325" y="3395288"/>
                <a:ext cx="45850" cy="35975"/>
              </a:xfrm>
              <a:custGeom>
                <a:rect b="b" l="l" r="r" t="t"/>
                <a:pathLst>
                  <a:path extrusionOk="0" h="1439" w="1834">
                    <a:moveTo>
                      <a:pt x="1548" y="1"/>
                    </a:moveTo>
                    <a:cubicBezTo>
                      <a:pt x="1521" y="1"/>
                      <a:pt x="1495" y="4"/>
                      <a:pt x="1465" y="10"/>
                    </a:cubicBezTo>
                    <a:cubicBezTo>
                      <a:pt x="1167" y="45"/>
                      <a:pt x="881" y="164"/>
                      <a:pt x="631" y="355"/>
                    </a:cubicBezTo>
                    <a:cubicBezTo>
                      <a:pt x="381" y="534"/>
                      <a:pt x="191" y="784"/>
                      <a:pt x="72" y="1069"/>
                    </a:cubicBezTo>
                    <a:cubicBezTo>
                      <a:pt x="12" y="1177"/>
                      <a:pt x="0" y="1319"/>
                      <a:pt x="24" y="1438"/>
                    </a:cubicBezTo>
                    <a:cubicBezTo>
                      <a:pt x="48" y="1438"/>
                      <a:pt x="48" y="1296"/>
                      <a:pt x="143" y="1105"/>
                    </a:cubicBezTo>
                    <a:cubicBezTo>
                      <a:pt x="274" y="843"/>
                      <a:pt x="465" y="629"/>
                      <a:pt x="703" y="462"/>
                    </a:cubicBezTo>
                    <a:cubicBezTo>
                      <a:pt x="929" y="284"/>
                      <a:pt x="1191" y="153"/>
                      <a:pt x="1477" y="93"/>
                    </a:cubicBezTo>
                    <a:cubicBezTo>
                      <a:pt x="1524" y="81"/>
                      <a:pt x="1572" y="81"/>
                      <a:pt x="1620" y="81"/>
                    </a:cubicBezTo>
                    <a:lnTo>
                      <a:pt x="1739" y="81"/>
                    </a:lnTo>
                    <a:cubicBezTo>
                      <a:pt x="1758" y="81"/>
                      <a:pt x="1800" y="96"/>
                      <a:pt x="1822" y="96"/>
                    </a:cubicBezTo>
                    <a:cubicBezTo>
                      <a:pt x="1827" y="96"/>
                      <a:pt x="1831" y="95"/>
                      <a:pt x="1834" y="93"/>
                    </a:cubicBezTo>
                    <a:cubicBezTo>
                      <a:pt x="1834" y="93"/>
                      <a:pt x="1810" y="69"/>
                      <a:pt x="1751" y="34"/>
                    </a:cubicBezTo>
                    <a:cubicBezTo>
                      <a:pt x="1703" y="22"/>
                      <a:pt x="1667" y="10"/>
                      <a:pt x="1631" y="10"/>
                    </a:cubicBezTo>
                    <a:cubicBezTo>
                      <a:pt x="1602" y="4"/>
                      <a:pt x="1575" y="1"/>
                      <a:pt x="1548"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34"/>
              <p:cNvSpPr/>
              <p:nvPr/>
            </p:nvSpPr>
            <p:spPr>
              <a:xfrm>
                <a:off x="5882000" y="3536313"/>
                <a:ext cx="45850" cy="83375"/>
              </a:xfrm>
              <a:custGeom>
                <a:rect b="b" l="l" r="r" t="t"/>
                <a:pathLst>
                  <a:path extrusionOk="0" h="3335" w="1834">
                    <a:moveTo>
                      <a:pt x="1334" y="0"/>
                    </a:moveTo>
                    <a:lnTo>
                      <a:pt x="1334" y="0"/>
                    </a:lnTo>
                    <a:cubicBezTo>
                      <a:pt x="1370" y="917"/>
                      <a:pt x="1274" y="1834"/>
                      <a:pt x="1084" y="2727"/>
                    </a:cubicBezTo>
                    <a:cubicBezTo>
                      <a:pt x="679" y="2786"/>
                      <a:pt x="298" y="2977"/>
                      <a:pt x="0" y="3251"/>
                    </a:cubicBezTo>
                    <a:lnTo>
                      <a:pt x="1834" y="3334"/>
                    </a:lnTo>
                    <a:lnTo>
                      <a:pt x="1739" y="1274"/>
                    </a:lnTo>
                    <a:lnTo>
                      <a:pt x="1417" y="167"/>
                    </a:lnTo>
                    <a:lnTo>
                      <a:pt x="1334" y="0"/>
                    </a:lnTo>
                    <a:close/>
                  </a:path>
                </a:pathLst>
              </a:custGeom>
              <a:solidFill>
                <a:srgbClr val="000000">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34"/>
              <p:cNvSpPr/>
              <p:nvPr/>
            </p:nvSpPr>
            <p:spPr>
              <a:xfrm>
                <a:off x="5746275" y="3366063"/>
                <a:ext cx="127400" cy="23225"/>
              </a:xfrm>
              <a:custGeom>
                <a:rect b="b" l="l" r="r" t="t"/>
                <a:pathLst>
                  <a:path extrusionOk="0" h="929" w="5096">
                    <a:moveTo>
                      <a:pt x="24" y="0"/>
                    </a:moveTo>
                    <a:cubicBezTo>
                      <a:pt x="0" y="71"/>
                      <a:pt x="0" y="155"/>
                      <a:pt x="24" y="214"/>
                    </a:cubicBezTo>
                    <a:cubicBezTo>
                      <a:pt x="95" y="417"/>
                      <a:pt x="250" y="571"/>
                      <a:pt x="441" y="631"/>
                    </a:cubicBezTo>
                    <a:cubicBezTo>
                      <a:pt x="1072" y="833"/>
                      <a:pt x="1726" y="929"/>
                      <a:pt x="2393" y="929"/>
                    </a:cubicBezTo>
                    <a:cubicBezTo>
                      <a:pt x="3048" y="917"/>
                      <a:pt x="3715" y="822"/>
                      <a:pt x="4346" y="631"/>
                    </a:cubicBezTo>
                    <a:cubicBezTo>
                      <a:pt x="4536" y="571"/>
                      <a:pt x="4715" y="500"/>
                      <a:pt x="4905" y="417"/>
                    </a:cubicBezTo>
                    <a:cubicBezTo>
                      <a:pt x="4965" y="393"/>
                      <a:pt x="5036" y="357"/>
                      <a:pt x="5096" y="321"/>
                    </a:cubicBezTo>
                    <a:cubicBezTo>
                      <a:pt x="5096" y="319"/>
                      <a:pt x="5094" y="318"/>
                      <a:pt x="5089" y="318"/>
                    </a:cubicBezTo>
                    <a:cubicBezTo>
                      <a:pt x="5043" y="318"/>
                      <a:pt x="4757" y="427"/>
                      <a:pt x="4322" y="536"/>
                    </a:cubicBezTo>
                    <a:cubicBezTo>
                      <a:pt x="3691" y="702"/>
                      <a:pt x="3036" y="798"/>
                      <a:pt x="2393" y="798"/>
                    </a:cubicBezTo>
                    <a:cubicBezTo>
                      <a:pt x="2352" y="798"/>
                      <a:pt x="2311" y="799"/>
                      <a:pt x="2271" y="799"/>
                    </a:cubicBezTo>
                    <a:cubicBezTo>
                      <a:pt x="1658" y="799"/>
                      <a:pt x="1056" y="715"/>
                      <a:pt x="464" y="548"/>
                    </a:cubicBezTo>
                    <a:cubicBezTo>
                      <a:pt x="286" y="500"/>
                      <a:pt x="131" y="369"/>
                      <a:pt x="60" y="191"/>
                    </a:cubicBezTo>
                    <a:cubicBezTo>
                      <a:pt x="36" y="131"/>
                      <a:pt x="24" y="60"/>
                      <a:pt x="24"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34"/>
              <p:cNvSpPr/>
              <p:nvPr/>
            </p:nvSpPr>
            <p:spPr>
              <a:xfrm>
                <a:off x="5968625" y="3508338"/>
                <a:ext cx="13100" cy="32175"/>
              </a:xfrm>
              <a:custGeom>
                <a:rect b="b" l="l" r="r" t="t"/>
                <a:pathLst>
                  <a:path extrusionOk="0" h="1287" w="524">
                    <a:moveTo>
                      <a:pt x="524" y="0"/>
                    </a:moveTo>
                    <a:cubicBezTo>
                      <a:pt x="381" y="191"/>
                      <a:pt x="274" y="405"/>
                      <a:pt x="214" y="619"/>
                    </a:cubicBezTo>
                    <a:cubicBezTo>
                      <a:pt x="107" y="834"/>
                      <a:pt x="36" y="1060"/>
                      <a:pt x="0" y="1286"/>
                    </a:cubicBezTo>
                    <a:cubicBezTo>
                      <a:pt x="143" y="1096"/>
                      <a:pt x="250" y="893"/>
                      <a:pt x="322" y="667"/>
                    </a:cubicBezTo>
                    <a:cubicBezTo>
                      <a:pt x="417" y="465"/>
                      <a:pt x="488" y="238"/>
                      <a:pt x="52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34"/>
              <p:cNvSpPr/>
              <p:nvPr/>
            </p:nvSpPr>
            <p:spPr>
              <a:xfrm>
                <a:off x="5995100" y="3614588"/>
                <a:ext cx="37525" cy="11650"/>
              </a:xfrm>
              <a:custGeom>
                <a:rect b="b" l="l" r="r" t="t"/>
                <a:pathLst>
                  <a:path extrusionOk="0" h="466" w="1501">
                    <a:moveTo>
                      <a:pt x="1" y="1"/>
                    </a:moveTo>
                    <a:lnTo>
                      <a:pt x="1" y="1"/>
                    </a:lnTo>
                    <a:cubicBezTo>
                      <a:pt x="227" y="132"/>
                      <a:pt x="477" y="227"/>
                      <a:pt x="739" y="286"/>
                    </a:cubicBezTo>
                    <a:cubicBezTo>
                      <a:pt x="977" y="382"/>
                      <a:pt x="1239" y="441"/>
                      <a:pt x="1501" y="465"/>
                    </a:cubicBezTo>
                    <a:cubicBezTo>
                      <a:pt x="1275" y="334"/>
                      <a:pt x="1025" y="239"/>
                      <a:pt x="763" y="179"/>
                    </a:cubicBezTo>
                    <a:cubicBezTo>
                      <a:pt x="525" y="84"/>
                      <a:pt x="263" y="25"/>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34"/>
              <p:cNvSpPr/>
              <p:nvPr/>
            </p:nvSpPr>
            <p:spPr>
              <a:xfrm>
                <a:off x="5998975" y="3657163"/>
                <a:ext cx="4200" cy="33050"/>
              </a:xfrm>
              <a:custGeom>
                <a:rect b="b" l="l" r="r" t="t"/>
                <a:pathLst>
                  <a:path extrusionOk="0" h="1322" w="168">
                    <a:moveTo>
                      <a:pt x="60" y="0"/>
                    </a:moveTo>
                    <a:cubicBezTo>
                      <a:pt x="12" y="215"/>
                      <a:pt x="0" y="441"/>
                      <a:pt x="24" y="667"/>
                    </a:cubicBezTo>
                    <a:cubicBezTo>
                      <a:pt x="12" y="893"/>
                      <a:pt x="36" y="1108"/>
                      <a:pt x="96" y="1322"/>
                    </a:cubicBezTo>
                    <a:cubicBezTo>
                      <a:pt x="155" y="1108"/>
                      <a:pt x="167" y="881"/>
                      <a:pt x="131" y="667"/>
                    </a:cubicBezTo>
                    <a:cubicBezTo>
                      <a:pt x="155" y="441"/>
                      <a:pt x="120" y="215"/>
                      <a:pt x="6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34"/>
              <p:cNvSpPr/>
              <p:nvPr/>
            </p:nvSpPr>
            <p:spPr>
              <a:xfrm>
                <a:off x="5909675" y="3645838"/>
                <a:ext cx="25025" cy="22350"/>
              </a:xfrm>
              <a:custGeom>
                <a:rect b="b" l="l" r="r" t="t"/>
                <a:pathLst>
                  <a:path extrusionOk="0" h="894" w="1001">
                    <a:moveTo>
                      <a:pt x="1001" y="1"/>
                    </a:moveTo>
                    <a:lnTo>
                      <a:pt x="1001" y="1"/>
                    </a:lnTo>
                    <a:cubicBezTo>
                      <a:pt x="584" y="191"/>
                      <a:pt x="239" y="501"/>
                      <a:pt x="1" y="882"/>
                    </a:cubicBezTo>
                    <a:lnTo>
                      <a:pt x="1" y="894"/>
                    </a:lnTo>
                    <a:cubicBezTo>
                      <a:pt x="179" y="763"/>
                      <a:pt x="358" y="620"/>
                      <a:pt x="513" y="465"/>
                    </a:cubicBezTo>
                    <a:cubicBezTo>
                      <a:pt x="691" y="322"/>
                      <a:pt x="858" y="168"/>
                      <a:pt x="100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34"/>
              <p:cNvSpPr/>
              <p:nvPr/>
            </p:nvSpPr>
            <p:spPr>
              <a:xfrm>
                <a:off x="5844200" y="3629163"/>
                <a:ext cx="19075" cy="19100"/>
              </a:xfrm>
              <a:custGeom>
                <a:rect b="b" l="l" r="r" t="t"/>
                <a:pathLst>
                  <a:path extrusionOk="0" h="764" w="763">
                    <a:moveTo>
                      <a:pt x="28" y="0"/>
                    </a:moveTo>
                    <a:cubicBezTo>
                      <a:pt x="26" y="0"/>
                      <a:pt x="25" y="1"/>
                      <a:pt x="24" y="1"/>
                    </a:cubicBezTo>
                    <a:cubicBezTo>
                      <a:pt x="0" y="25"/>
                      <a:pt x="143" y="215"/>
                      <a:pt x="334" y="418"/>
                    </a:cubicBezTo>
                    <a:cubicBezTo>
                      <a:pt x="528" y="624"/>
                      <a:pt x="701" y="764"/>
                      <a:pt x="735" y="764"/>
                    </a:cubicBezTo>
                    <a:cubicBezTo>
                      <a:pt x="736" y="764"/>
                      <a:pt x="737" y="764"/>
                      <a:pt x="738" y="763"/>
                    </a:cubicBezTo>
                    <a:cubicBezTo>
                      <a:pt x="762" y="739"/>
                      <a:pt x="619" y="549"/>
                      <a:pt x="417" y="346"/>
                    </a:cubicBezTo>
                    <a:cubicBezTo>
                      <a:pt x="234" y="140"/>
                      <a:pt x="62" y="0"/>
                      <a:pt x="2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34"/>
              <p:cNvSpPr/>
              <p:nvPr/>
            </p:nvSpPr>
            <p:spPr>
              <a:xfrm>
                <a:off x="5935275" y="3442238"/>
                <a:ext cx="28900" cy="18500"/>
              </a:xfrm>
              <a:custGeom>
                <a:rect b="b" l="l" r="r" t="t"/>
                <a:pathLst>
                  <a:path extrusionOk="0" h="740" w="1156">
                    <a:moveTo>
                      <a:pt x="1" y="1"/>
                    </a:moveTo>
                    <a:lnTo>
                      <a:pt x="1" y="1"/>
                    </a:lnTo>
                    <a:cubicBezTo>
                      <a:pt x="346" y="311"/>
                      <a:pt x="739" y="561"/>
                      <a:pt x="1155" y="739"/>
                    </a:cubicBezTo>
                    <a:cubicBezTo>
                      <a:pt x="822" y="430"/>
                      <a:pt x="429" y="180"/>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34"/>
              <p:cNvSpPr/>
              <p:nvPr/>
            </p:nvSpPr>
            <p:spPr>
              <a:xfrm>
                <a:off x="5862050" y="3392238"/>
                <a:ext cx="13725" cy="32775"/>
              </a:xfrm>
              <a:custGeom>
                <a:rect b="b" l="l" r="r" t="t"/>
                <a:pathLst>
                  <a:path extrusionOk="0" h="1311" w="549">
                    <a:moveTo>
                      <a:pt x="548" y="1"/>
                    </a:moveTo>
                    <a:cubicBezTo>
                      <a:pt x="394" y="191"/>
                      <a:pt x="263" y="394"/>
                      <a:pt x="191" y="632"/>
                    </a:cubicBezTo>
                    <a:cubicBezTo>
                      <a:pt x="84" y="846"/>
                      <a:pt x="13" y="1072"/>
                      <a:pt x="1" y="1310"/>
                    </a:cubicBezTo>
                    <a:cubicBezTo>
                      <a:pt x="120" y="1108"/>
                      <a:pt x="227" y="894"/>
                      <a:pt x="298" y="667"/>
                    </a:cubicBezTo>
                    <a:cubicBezTo>
                      <a:pt x="405" y="465"/>
                      <a:pt x="489" y="239"/>
                      <a:pt x="54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34"/>
              <p:cNvSpPr/>
              <p:nvPr/>
            </p:nvSpPr>
            <p:spPr>
              <a:xfrm>
                <a:off x="5855200" y="3495838"/>
                <a:ext cx="31275" cy="21450"/>
              </a:xfrm>
              <a:custGeom>
                <a:rect b="b" l="l" r="r" t="t"/>
                <a:pathLst>
                  <a:path extrusionOk="0" h="858" w="1251">
                    <a:moveTo>
                      <a:pt x="1251" y="0"/>
                    </a:moveTo>
                    <a:cubicBezTo>
                      <a:pt x="1025" y="107"/>
                      <a:pt x="810" y="250"/>
                      <a:pt x="608" y="405"/>
                    </a:cubicBezTo>
                    <a:cubicBezTo>
                      <a:pt x="394" y="536"/>
                      <a:pt x="179" y="679"/>
                      <a:pt x="1" y="857"/>
                    </a:cubicBezTo>
                    <a:cubicBezTo>
                      <a:pt x="239" y="786"/>
                      <a:pt x="477" y="667"/>
                      <a:pt x="668" y="500"/>
                    </a:cubicBezTo>
                    <a:cubicBezTo>
                      <a:pt x="894" y="369"/>
                      <a:pt x="1096" y="203"/>
                      <a:pt x="125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34"/>
              <p:cNvSpPr/>
              <p:nvPr/>
            </p:nvSpPr>
            <p:spPr>
              <a:xfrm>
                <a:off x="5802225" y="3561913"/>
                <a:ext cx="43175" cy="22950"/>
              </a:xfrm>
              <a:custGeom>
                <a:rect b="b" l="l" r="r" t="t"/>
                <a:pathLst>
                  <a:path extrusionOk="0" h="918" w="1727">
                    <a:moveTo>
                      <a:pt x="0" y="0"/>
                    </a:moveTo>
                    <a:lnTo>
                      <a:pt x="0" y="0"/>
                    </a:lnTo>
                    <a:cubicBezTo>
                      <a:pt x="262" y="203"/>
                      <a:pt x="536" y="381"/>
                      <a:pt x="834" y="512"/>
                    </a:cubicBezTo>
                    <a:cubicBezTo>
                      <a:pt x="1120" y="679"/>
                      <a:pt x="1417" y="810"/>
                      <a:pt x="1727" y="917"/>
                    </a:cubicBezTo>
                    <a:cubicBezTo>
                      <a:pt x="1465" y="715"/>
                      <a:pt x="1179" y="548"/>
                      <a:pt x="893" y="405"/>
                    </a:cubicBezTo>
                    <a:cubicBezTo>
                      <a:pt x="608" y="238"/>
                      <a:pt x="310" y="107"/>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34"/>
              <p:cNvSpPr/>
              <p:nvPr/>
            </p:nvSpPr>
            <p:spPr>
              <a:xfrm>
                <a:off x="5777525" y="3477963"/>
                <a:ext cx="7450" cy="30400"/>
              </a:xfrm>
              <a:custGeom>
                <a:rect b="b" l="l" r="r" t="t"/>
                <a:pathLst>
                  <a:path extrusionOk="0" h="1216" w="298">
                    <a:moveTo>
                      <a:pt x="286" y="1"/>
                    </a:moveTo>
                    <a:lnTo>
                      <a:pt x="286" y="1"/>
                    </a:lnTo>
                    <a:cubicBezTo>
                      <a:pt x="191" y="179"/>
                      <a:pt x="119" y="382"/>
                      <a:pt x="95" y="596"/>
                    </a:cubicBezTo>
                    <a:cubicBezTo>
                      <a:pt x="24" y="798"/>
                      <a:pt x="0" y="1001"/>
                      <a:pt x="0" y="1215"/>
                    </a:cubicBezTo>
                    <a:cubicBezTo>
                      <a:pt x="107" y="1025"/>
                      <a:pt x="179" y="822"/>
                      <a:pt x="203" y="620"/>
                    </a:cubicBezTo>
                    <a:cubicBezTo>
                      <a:pt x="274" y="417"/>
                      <a:pt x="298" y="215"/>
                      <a:pt x="286"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34"/>
              <p:cNvSpPr/>
              <p:nvPr/>
            </p:nvSpPr>
            <p:spPr>
              <a:xfrm>
                <a:off x="5710850" y="3527963"/>
                <a:ext cx="15800" cy="31300"/>
              </a:xfrm>
              <a:custGeom>
                <a:rect b="b" l="l" r="r" t="t"/>
                <a:pathLst>
                  <a:path extrusionOk="0" h="1252" w="632">
                    <a:moveTo>
                      <a:pt x="631" y="1"/>
                    </a:moveTo>
                    <a:lnTo>
                      <a:pt x="631" y="1"/>
                    </a:lnTo>
                    <a:cubicBezTo>
                      <a:pt x="476" y="180"/>
                      <a:pt x="357" y="382"/>
                      <a:pt x="262" y="596"/>
                    </a:cubicBezTo>
                    <a:cubicBezTo>
                      <a:pt x="143" y="799"/>
                      <a:pt x="48" y="1025"/>
                      <a:pt x="0" y="1251"/>
                    </a:cubicBezTo>
                    <a:cubicBezTo>
                      <a:pt x="155" y="1073"/>
                      <a:pt x="274" y="870"/>
                      <a:pt x="369" y="656"/>
                    </a:cubicBezTo>
                    <a:cubicBezTo>
                      <a:pt x="488" y="453"/>
                      <a:pt x="584" y="227"/>
                      <a:pt x="63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34"/>
              <p:cNvSpPr/>
              <p:nvPr/>
            </p:nvSpPr>
            <p:spPr>
              <a:xfrm>
                <a:off x="5720075" y="3412788"/>
                <a:ext cx="28900" cy="20550"/>
              </a:xfrm>
              <a:custGeom>
                <a:rect b="b" l="l" r="r" t="t"/>
                <a:pathLst>
                  <a:path extrusionOk="0" h="822" w="1156">
                    <a:moveTo>
                      <a:pt x="0" y="0"/>
                    </a:moveTo>
                    <a:cubicBezTo>
                      <a:pt x="155" y="191"/>
                      <a:pt x="346" y="346"/>
                      <a:pt x="548" y="465"/>
                    </a:cubicBezTo>
                    <a:cubicBezTo>
                      <a:pt x="727" y="619"/>
                      <a:pt x="929" y="738"/>
                      <a:pt x="1155" y="822"/>
                    </a:cubicBezTo>
                    <a:cubicBezTo>
                      <a:pt x="822" y="488"/>
                      <a:pt x="429" y="215"/>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34"/>
              <p:cNvSpPr/>
              <p:nvPr/>
            </p:nvSpPr>
            <p:spPr>
              <a:xfrm>
                <a:off x="5781975" y="3398488"/>
                <a:ext cx="10150" cy="18800"/>
              </a:xfrm>
              <a:custGeom>
                <a:rect b="b" l="l" r="r" t="t"/>
                <a:pathLst>
                  <a:path extrusionOk="0" h="752" w="406">
                    <a:moveTo>
                      <a:pt x="378" y="0"/>
                    </a:moveTo>
                    <a:cubicBezTo>
                      <a:pt x="338" y="0"/>
                      <a:pt x="235" y="151"/>
                      <a:pt x="144" y="346"/>
                    </a:cubicBezTo>
                    <a:cubicBezTo>
                      <a:pt x="48" y="560"/>
                      <a:pt x="1" y="727"/>
                      <a:pt x="25" y="751"/>
                    </a:cubicBezTo>
                    <a:cubicBezTo>
                      <a:pt x="26" y="751"/>
                      <a:pt x="27" y="752"/>
                      <a:pt x="29" y="752"/>
                    </a:cubicBezTo>
                    <a:cubicBezTo>
                      <a:pt x="67" y="752"/>
                      <a:pt x="159" y="600"/>
                      <a:pt x="251" y="394"/>
                    </a:cubicBezTo>
                    <a:cubicBezTo>
                      <a:pt x="334" y="191"/>
                      <a:pt x="406" y="13"/>
                      <a:pt x="382" y="1"/>
                    </a:cubicBezTo>
                    <a:cubicBezTo>
                      <a:pt x="381" y="0"/>
                      <a:pt x="379" y="0"/>
                      <a:pt x="37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34"/>
              <p:cNvSpPr/>
              <p:nvPr/>
            </p:nvSpPr>
            <p:spPr>
              <a:xfrm>
                <a:off x="5820375" y="3360888"/>
                <a:ext cx="19675" cy="2925"/>
              </a:xfrm>
              <a:custGeom>
                <a:rect b="b" l="l" r="r" t="t"/>
                <a:pathLst>
                  <a:path extrusionOk="0" h="117" w="787">
                    <a:moveTo>
                      <a:pt x="237" y="0"/>
                    </a:moveTo>
                    <a:cubicBezTo>
                      <a:pt x="94" y="0"/>
                      <a:pt x="1" y="14"/>
                      <a:pt x="1" y="40"/>
                    </a:cubicBezTo>
                    <a:cubicBezTo>
                      <a:pt x="1" y="76"/>
                      <a:pt x="167" y="112"/>
                      <a:pt x="394" y="112"/>
                    </a:cubicBezTo>
                    <a:cubicBezTo>
                      <a:pt x="447" y="115"/>
                      <a:pt x="499" y="116"/>
                      <a:pt x="545" y="116"/>
                    </a:cubicBezTo>
                    <a:cubicBezTo>
                      <a:pt x="686" y="116"/>
                      <a:pt x="787" y="103"/>
                      <a:pt x="787" y="76"/>
                    </a:cubicBezTo>
                    <a:cubicBezTo>
                      <a:pt x="787" y="40"/>
                      <a:pt x="608" y="5"/>
                      <a:pt x="394" y="5"/>
                    </a:cubicBezTo>
                    <a:cubicBezTo>
                      <a:pt x="337" y="2"/>
                      <a:pt x="284" y="0"/>
                      <a:pt x="23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34"/>
              <p:cNvSpPr/>
              <p:nvPr/>
            </p:nvSpPr>
            <p:spPr>
              <a:xfrm>
                <a:off x="5765325" y="3348413"/>
                <a:ext cx="11925" cy="14475"/>
              </a:xfrm>
              <a:custGeom>
                <a:rect b="b" l="l" r="r" t="t"/>
                <a:pathLst>
                  <a:path extrusionOk="0" h="579" w="477">
                    <a:moveTo>
                      <a:pt x="32" y="0"/>
                    </a:moveTo>
                    <a:cubicBezTo>
                      <a:pt x="29" y="0"/>
                      <a:pt x="26" y="1"/>
                      <a:pt x="24" y="4"/>
                    </a:cubicBezTo>
                    <a:cubicBezTo>
                      <a:pt x="0" y="27"/>
                      <a:pt x="72" y="170"/>
                      <a:pt x="191" y="325"/>
                    </a:cubicBezTo>
                    <a:cubicBezTo>
                      <a:pt x="299" y="466"/>
                      <a:pt x="408" y="578"/>
                      <a:pt x="444" y="578"/>
                    </a:cubicBezTo>
                    <a:cubicBezTo>
                      <a:pt x="448" y="578"/>
                      <a:pt x="450" y="577"/>
                      <a:pt x="453" y="575"/>
                    </a:cubicBezTo>
                    <a:cubicBezTo>
                      <a:pt x="476" y="551"/>
                      <a:pt x="405" y="408"/>
                      <a:pt x="286" y="254"/>
                    </a:cubicBezTo>
                    <a:cubicBezTo>
                      <a:pt x="177" y="112"/>
                      <a:pt x="68" y="0"/>
                      <a:pt x="3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34"/>
              <p:cNvSpPr/>
              <p:nvPr/>
            </p:nvSpPr>
            <p:spPr>
              <a:xfrm>
                <a:off x="5655175" y="3441063"/>
                <a:ext cx="5400" cy="34850"/>
              </a:xfrm>
              <a:custGeom>
                <a:rect b="b" l="l" r="r" t="t"/>
                <a:pathLst>
                  <a:path extrusionOk="0" h="1394" w="216">
                    <a:moveTo>
                      <a:pt x="179" y="0"/>
                    </a:moveTo>
                    <a:lnTo>
                      <a:pt x="179" y="0"/>
                    </a:lnTo>
                    <a:cubicBezTo>
                      <a:pt x="60" y="453"/>
                      <a:pt x="1" y="929"/>
                      <a:pt x="25" y="1393"/>
                    </a:cubicBezTo>
                    <a:cubicBezTo>
                      <a:pt x="108" y="1179"/>
                      <a:pt x="156" y="941"/>
                      <a:pt x="167" y="703"/>
                    </a:cubicBezTo>
                    <a:cubicBezTo>
                      <a:pt x="215" y="477"/>
                      <a:pt x="215" y="238"/>
                      <a:pt x="17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34"/>
              <p:cNvSpPr/>
              <p:nvPr/>
            </p:nvSpPr>
            <p:spPr>
              <a:xfrm>
                <a:off x="5641500" y="3520838"/>
                <a:ext cx="19075" cy="23875"/>
              </a:xfrm>
              <a:custGeom>
                <a:rect b="b" l="l" r="r" t="t"/>
                <a:pathLst>
                  <a:path extrusionOk="0" h="955" w="763">
                    <a:moveTo>
                      <a:pt x="762" y="0"/>
                    </a:moveTo>
                    <a:lnTo>
                      <a:pt x="762" y="0"/>
                    </a:lnTo>
                    <a:cubicBezTo>
                      <a:pt x="488" y="298"/>
                      <a:pt x="226" y="619"/>
                      <a:pt x="0" y="953"/>
                    </a:cubicBezTo>
                    <a:lnTo>
                      <a:pt x="12" y="953"/>
                    </a:lnTo>
                    <a:cubicBezTo>
                      <a:pt x="13" y="954"/>
                      <a:pt x="16" y="955"/>
                      <a:pt x="18" y="955"/>
                    </a:cubicBezTo>
                    <a:cubicBezTo>
                      <a:pt x="61" y="955"/>
                      <a:pt x="262" y="782"/>
                      <a:pt x="453" y="536"/>
                    </a:cubicBezTo>
                    <a:cubicBezTo>
                      <a:pt x="595" y="381"/>
                      <a:pt x="703" y="203"/>
                      <a:pt x="76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34"/>
              <p:cNvSpPr/>
              <p:nvPr/>
            </p:nvSpPr>
            <p:spPr>
              <a:xfrm>
                <a:off x="5645350" y="3585713"/>
                <a:ext cx="16100" cy="29500"/>
              </a:xfrm>
              <a:custGeom>
                <a:rect b="b" l="l" r="r" t="t"/>
                <a:pathLst>
                  <a:path extrusionOk="0" h="1180" w="644">
                    <a:moveTo>
                      <a:pt x="1" y="1"/>
                    </a:moveTo>
                    <a:cubicBezTo>
                      <a:pt x="60" y="227"/>
                      <a:pt x="156" y="429"/>
                      <a:pt x="275" y="620"/>
                    </a:cubicBezTo>
                    <a:cubicBezTo>
                      <a:pt x="370" y="834"/>
                      <a:pt x="489" y="1025"/>
                      <a:pt x="644" y="1180"/>
                    </a:cubicBezTo>
                    <a:cubicBezTo>
                      <a:pt x="596" y="965"/>
                      <a:pt x="501" y="751"/>
                      <a:pt x="382" y="572"/>
                    </a:cubicBezTo>
                    <a:cubicBezTo>
                      <a:pt x="287" y="358"/>
                      <a:pt x="156" y="167"/>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34"/>
              <p:cNvSpPr/>
              <p:nvPr/>
            </p:nvSpPr>
            <p:spPr>
              <a:xfrm>
                <a:off x="5637625" y="3680363"/>
                <a:ext cx="14000" cy="37550"/>
              </a:xfrm>
              <a:custGeom>
                <a:rect b="b" l="l" r="r" t="t"/>
                <a:pathLst>
                  <a:path extrusionOk="0" h="1502" w="560">
                    <a:moveTo>
                      <a:pt x="560" y="1"/>
                    </a:moveTo>
                    <a:lnTo>
                      <a:pt x="560" y="1"/>
                    </a:lnTo>
                    <a:cubicBezTo>
                      <a:pt x="405" y="227"/>
                      <a:pt x="298" y="477"/>
                      <a:pt x="227" y="727"/>
                    </a:cubicBezTo>
                    <a:cubicBezTo>
                      <a:pt x="119" y="977"/>
                      <a:pt x="36" y="1239"/>
                      <a:pt x="0" y="1501"/>
                    </a:cubicBezTo>
                    <a:cubicBezTo>
                      <a:pt x="143" y="1275"/>
                      <a:pt x="262" y="1025"/>
                      <a:pt x="334" y="775"/>
                    </a:cubicBezTo>
                    <a:cubicBezTo>
                      <a:pt x="441" y="525"/>
                      <a:pt x="512" y="275"/>
                      <a:pt x="56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34"/>
              <p:cNvSpPr/>
              <p:nvPr/>
            </p:nvSpPr>
            <p:spPr>
              <a:xfrm>
                <a:off x="5565875" y="3668163"/>
                <a:ext cx="26825" cy="12525"/>
              </a:xfrm>
              <a:custGeom>
                <a:rect b="b" l="l" r="r" t="t"/>
                <a:pathLst>
                  <a:path extrusionOk="0" h="501" w="1073">
                    <a:moveTo>
                      <a:pt x="1072" y="1"/>
                    </a:moveTo>
                    <a:lnTo>
                      <a:pt x="1072" y="1"/>
                    </a:lnTo>
                    <a:cubicBezTo>
                      <a:pt x="691" y="96"/>
                      <a:pt x="322" y="263"/>
                      <a:pt x="1" y="501"/>
                    </a:cubicBezTo>
                    <a:cubicBezTo>
                      <a:pt x="394" y="406"/>
                      <a:pt x="751" y="227"/>
                      <a:pt x="107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34"/>
              <p:cNvSpPr/>
              <p:nvPr/>
            </p:nvSpPr>
            <p:spPr>
              <a:xfrm>
                <a:off x="5518850" y="3608038"/>
                <a:ext cx="8075" cy="33975"/>
              </a:xfrm>
              <a:custGeom>
                <a:rect b="b" l="l" r="r" t="t"/>
                <a:pathLst>
                  <a:path extrusionOk="0" h="1359" w="323">
                    <a:moveTo>
                      <a:pt x="1" y="1"/>
                    </a:moveTo>
                    <a:cubicBezTo>
                      <a:pt x="25" y="227"/>
                      <a:pt x="60" y="453"/>
                      <a:pt x="132" y="679"/>
                    </a:cubicBezTo>
                    <a:cubicBezTo>
                      <a:pt x="155" y="906"/>
                      <a:pt x="203" y="1144"/>
                      <a:pt x="275" y="1358"/>
                    </a:cubicBezTo>
                    <a:cubicBezTo>
                      <a:pt x="322" y="1132"/>
                      <a:pt x="310" y="894"/>
                      <a:pt x="239" y="668"/>
                    </a:cubicBezTo>
                    <a:cubicBezTo>
                      <a:pt x="215" y="429"/>
                      <a:pt x="132" y="191"/>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34"/>
              <p:cNvSpPr/>
              <p:nvPr/>
            </p:nvSpPr>
            <p:spPr>
              <a:xfrm>
                <a:off x="5748950" y="3586913"/>
                <a:ext cx="14000" cy="30375"/>
              </a:xfrm>
              <a:custGeom>
                <a:rect b="b" l="l" r="r" t="t"/>
                <a:pathLst>
                  <a:path extrusionOk="0" h="1215" w="560">
                    <a:moveTo>
                      <a:pt x="0" y="0"/>
                    </a:moveTo>
                    <a:lnTo>
                      <a:pt x="0" y="0"/>
                    </a:lnTo>
                    <a:cubicBezTo>
                      <a:pt x="36" y="227"/>
                      <a:pt x="119" y="441"/>
                      <a:pt x="226" y="631"/>
                    </a:cubicBezTo>
                    <a:cubicBezTo>
                      <a:pt x="310" y="846"/>
                      <a:pt x="417" y="1036"/>
                      <a:pt x="560" y="1215"/>
                    </a:cubicBezTo>
                    <a:cubicBezTo>
                      <a:pt x="512" y="989"/>
                      <a:pt x="441" y="774"/>
                      <a:pt x="334" y="584"/>
                    </a:cubicBezTo>
                    <a:cubicBezTo>
                      <a:pt x="250" y="370"/>
                      <a:pt x="143" y="179"/>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34"/>
              <p:cNvSpPr/>
              <p:nvPr/>
            </p:nvSpPr>
            <p:spPr>
              <a:xfrm>
                <a:off x="5877525" y="3722338"/>
                <a:ext cx="18775" cy="25925"/>
              </a:xfrm>
              <a:custGeom>
                <a:rect b="b" l="l" r="r" t="t"/>
                <a:pathLst>
                  <a:path extrusionOk="0" h="1037" w="751">
                    <a:moveTo>
                      <a:pt x="751" y="1"/>
                    </a:moveTo>
                    <a:cubicBezTo>
                      <a:pt x="584" y="144"/>
                      <a:pt x="441" y="310"/>
                      <a:pt x="322" y="489"/>
                    </a:cubicBezTo>
                    <a:cubicBezTo>
                      <a:pt x="179" y="656"/>
                      <a:pt x="72" y="834"/>
                      <a:pt x="1" y="1037"/>
                    </a:cubicBezTo>
                    <a:cubicBezTo>
                      <a:pt x="167" y="906"/>
                      <a:pt x="310" y="739"/>
                      <a:pt x="417" y="560"/>
                    </a:cubicBezTo>
                    <a:cubicBezTo>
                      <a:pt x="560" y="394"/>
                      <a:pt x="667" y="203"/>
                      <a:pt x="75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34"/>
              <p:cNvSpPr/>
              <p:nvPr/>
            </p:nvSpPr>
            <p:spPr>
              <a:xfrm>
                <a:off x="5809675" y="3700013"/>
                <a:ext cx="13400" cy="33975"/>
              </a:xfrm>
              <a:custGeom>
                <a:rect b="b" l="l" r="r" t="t"/>
                <a:pathLst>
                  <a:path extrusionOk="0" h="1359" w="536">
                    <a:moveTo>
                      <a:pt x="0" y="1"/>
                    </a:moveTo>
                    <a:lnTo>
                      <a:pt x="0" y="1"/>
                    </a:lnTo>
                    <a:cubicBezTo>
                      <a:pt x="107" y="477"/>
                      <a:pt x="286" y="929"/>
                      <a:pt x="536" y="1358"/>
                    </a:cubicBezTo>
                    <a:cubicBezTo>
                      <a:pt x="500" y="1120"/>
                      <a:pt x="429" y="882"/>
                      <a:pt x="322" y="656"/>
                    </a:cubicBezTo>
                    <a:cubicBezTo>
                      <a:pt x="250" y="418"/>
                      <a:pt x="143" y="203"/>
                      <a:pt x="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34"/>
              <p:cNvSpPr/>
              <p:nvPr/>
            </p:nvSpPr>
            <p:spPr>
              <a:xfrm>
                <a:off x="5735550" y="3731263"/>
                <a:ext cx="32175" cy="18200"/>
              </a:xfrm>
              <a:custGeom>
                <a:rect b="b" l="l" r="r" t="t"/>
                <a:pathLst>
                  <a:path extrusionOk="0" h="728" w="1287">
                    <a:moveTo>
                      <a:pt x="1286" y="1"/>
                    </a:moveTo>
                    <a:lnTo>
                      <a:pt x="1286" y="1"/>
                    </a:lnTo>
                    <a:cubicBezTo>
                      <a:pt x="1060" y="108"/>
                      <a:pt x="846" y="227"/>
                      <a:pt x="643" y="370"/>
                    </a:cubicBezTo>
                    <a:cubicBezTo>
                      <a:pt x="417" y="465"/>
                      <a:pt x="203" y="584"/>
                      <a:pt x="0" y="727"/>
                    </a:cubicBezTo>
                    <a:cubicBezTo>
                      <a:pt x="489" y="620"/>
                      <a:pt x="941" y="370"/>
                      <a:pt x="1286"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34"/>
              <p:cNvSpPr/>
              <p:nvPr/>
            </p:nvSpPr>
            <p:spPr>
              <a:xfrm>
                <a:off x="5699825" y="3656563"/>
                <a:ext cx="8950" cy="36350"/>
              </a:xfrm>
              <a:custGeom>
                <a:rect b="b" l="l" r="r" t="t"/>
                <a:pathLst>
                  <a:path extrusionOk="0" h="1454" w="358">
                    <a:moveTo>
                      <a:pt x="334" y="0"/>
                    </a:moveTo>
                    <a:lnTo>
                      <a:pt x="334" y="0"/>
                    </a:lnTo>
                    <a:cubicBezTo>
                      <a:pt x="251" y="227"/>
                      <a:pt x="191" y="477"/>
                      <a:pt x="155" y="727"/>
                    </a:cubicBezTo>
                    <a:cubicBezTo>
                      <a:pt x="84" y="965"/>
                      <a:pt x="25" y="1203"/>
                      <a:pt x="1" y="1453"/>
                    </a:cubicBezTo>
                    <a:cubicBezTo>
                      <a:pt x="239" y="1013"/>
                      <a:pt x="358" y="501"/>
                      <a:pt x="33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34"/>
              <p:cNvSpPr/>
              <p:nvPr/>
            </p:nvSpPr>
            <p:spPr>
              <a:xfrm>
                <a:off x="5714725" y="3649413"/>
                <a:ext cx="235150" cy="94225"/>
              </a:xfrm>
              <a:custGeom>
                <a:rect b="b" l="l" r="r" t="t"/>
                <a:pathLst>
                  <a:path extrusionOk="0" h="3769" w="9406">
                    <a:moveTo>
                      <a:pt x="1107" y="1"/>
                    </a:moveTo>
                    <a:cubicBezTo>
                      <a:pt x="869" y="36"/>
                      <a:pt x="655" y="108"/>
                      <a:pt x="441" y="191"/>
                    </a:cubicBezTo>
                    <a:cubicBezTo>
                      <a:pt x="119" y="298"/>
                      <a:pt x="0" y="715"/>
                      <a:pt x="48" y="1048"/>
                    </a:cubicBezTo>
                    <a:cubicBezTo>
                      <a:pt x="155" y="1882"/>
                      <a:pt x="917" y="2525"/>
                      <a:pt x="1738" y="2739"/>
                    </a:cubicBezTo>
                    <a:cubicBezTo>
                      <a:pt x="2036" y="2812"/>
                      <a:pt x="2338" y="2842"/>
                      <a:pt x="2642" y="2842"/>
                    </a:cubicBezTo>
                    <a:cubicBezTo>
                      <a:pt x="3178" y="2842"/>
                      <a:pt x="3719" y="2750"/>
                      <a:pt x="4251" y="2644"/>
                    </a:cubicBezTo>
                    <a:cubicBezTo>
                      <a:pt x="4481" y="2580"/>
                      <a:pt x="4721" y="2549"/>
                      <a:pt x="4962" y="2549"/>
                    </a:cubicBezTo>
                    <a:cubicBezTo>
                      <a:pt x="5083" y="2549"/>
                      <a:pt x="5203" y="2557"/>
                      <a:pt x="5322" y="2572"/>
                    </a:cubicBezTo>
                    <a:cubicBezTo>
                      <a:pt x="5632" y="2656"/>
                      <a:pt x="5929" y="2787"/>
                      <a:pt x="6203" y="2977"/>
                    </a:cubicBezTo>
                    <a:cubicBezTo>
                      <a:pt x="6679" y="3287"/>
                      <a:pt x="7191" y="3525"/>
                      <a:pt x="7727" y="3680"/>
                    </a:cubicBezTo>
                    <a:cubicBezTo>
                      <a:pt x="7941" y="3739"/>
                      <a:pt x="8159" y="3769"/>
                      <a:pt x="8374" y="3769"/>
                    </a:cubicBezTo>
                    <a:cubicBezTo>
                      <a:pt x="8722" y="3769"/>
                      <a:pt x="9066" y="3691"/>
                      <a:pt x="9382" y="3537"/>
                    </a:cubicBezTo>
                    <a:lnTo>
                      <a:pt x="9394" y="3239"/>
                    </a:lnTo>
                    <a:cubicBezTo>
                      <a:pt x="9406" y="3144"/>
                      <a:pt x="4620" y="286"/>
                      <a:pt x="1107" y="1"/>
                    </a:cubicBezTo>
                    <a:close/>
                  </a:path>
                </a:pathLst>
              </a:custGeom>
              <a:solidFill>
                <a:srgbClr val="000000">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34"/>
              <p:cNvSpPr/>
              <p:nvPr/>
            </p:nvSpPr>
            <p:spPr>
              <a:xfrm>
                <a:off x="5529275" y="4734663"/>
                <a:ext cx="118775" cy="178025"/>
              </a:xfrm>
              <a:custGeom>
                <a:rect b="b" l="l" r="r" t="t"/>
                <a:pathLst>
                  <a:path extrusionOk="0" h="7121" w="4751">
                    <a:moveTo>
                      <a:pt x="893" y="1"/>
                    </a:moveTo>
                    <a:lnTo>
                      <a:pt x="0" y="6930"/>
                    </a:lnTo>
                    <a:lnTo>
                      <a:pt x="3144" y="7121"/>
                    </a:lnTo>
                    <a:lnTo>
                      <a:pt x="4751" y="477"/>
                    </a:lnTo>
                    <a:lnTo>
                      <a:pt x="893" y="1"/>
                    </a:ln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4"/>
              <p:cNvSpPr/>
              <p:nvPr/>
            </p:nvSpPr>
            <p:spPr>
              <a:xfrm>
                <a:off x="5473900" y="4873688"/>
                <a:ext cx="149150" cy="148775"/>
              </a:xfrm>
              <a:custGeom>
                <a:rect b="b" l="l" r="r" t="t"/>
                <a:pathLst>
                  <a:path extrusionOk="0" h="5951" w="5966">
                    <a:moveTo>
                      <a:pt x="2370" y="0"/>
                    </a:moveTo>
                    <a:lnTo>
                      <a:pt x="2013" y="607"/>
                    </a:lnTo>
                    <a:lnTo>
                      <a:pt x="132" y="5084"/>
                    </a:lnTo>
                    <a:cubicBezTo>
                      <a:pt x="1" y="5370"/>
                      <a:pt x="108" y="5715"/>
                      <a:pt x="382" y="5870"/>
                    </a:cubicBezTo>
                    <a:cubicBezTo>
                      <a:pt x="474" y="5924"/>
                      <a:pt x="578" y="5951"/>
                      <a:pt x="682" y="5951"/>
                    </a:cubicBezTo>
                    <a:cubicBezTo>
                      <a:pt x="808" y="5951"/>
                      <a:pt x="933" y="5912"/>
                      <a:pt x="1037" y="5834"/>
                    </a:cubicBezTo>
                    <a:cubicBezTo>
                      <a:pt x="2049" y="5108"/>
                      <a:pt x="5775" y="2393"/>
                      <a:pt x="5799" y="1953"/>
                    </a:cubicBezTo>
                    <a:lnTo>
                      <a:pt x="5942" y="810"/>
                    </a:lnTo>
                    <a:cubicBezTo>
                      <a:pt x="5966" y="583"/>
                      <a:pt x="5859" y="345"/>
                      <a:pt x="5644" y="238"/>
                    </a:cubicBezTo>
                    <a:lnTo>
                      <a:pt x="5644" y="226"/>
                    </a:lnTo>
                    <a:cubicBezTo>
                      <a:pt x="5644" y="226"/>
                      <a:pt x="4698" y="720"/>
                      <a:pt x="3777" y="720"/>
                    </a:cubicBezTo>
                    <a:cubicBezTo>
                      <a:pt x="3233" y="720"/>
                      <a:pt x="2697" y="548"/>
                      <a:pt x="2370" y="0"/>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4"/>
              <p:cNvSpPr/>
              <p:nvPr/>
            </p:nvSpPr>
            <p:spPr>
              <a:xfrm>
                <a:off x="5486125" y="4912363"/>
                <a:ext cx="134250" cy="109975"/>
              </a:xfrm>
              <a:custGeom>
                <a:rect b="b" l="l" r="r" t="t"/>
                <a:pathLst>
                  <a:path extrusionOk="0" h="4399" w="5370">
                    <a:moveTo>
                      <a:pt x="5370" y="1"/>
                    </a:moveTo>
                    <a:lnTo>
                      <a:pt x="0" y="4359"/>
                    </a:lnTo>
                    <a:cubicBezTo>
                      <a:pt x="71" y="4385"/>
                      <a:pt x="146" y="4399"/>
                      <a:pt x="220" y="4399"/>
                    </a:cubicBezTo>
                    <a:cubicBezTo>
                      <a:pt x="343" y="4399"/>
                      <a:pt x="463" y="4361"/>
                      <a:pt x="560" y="4287"/>
                    </a:cubicBezTo>
                    <a:cubicBezTo>
                      <a:pt x="3381" y="2227"/>
                      <a:pt x="4596" y="1227"/>
                      <a:pt x="5036" y="775"/>
                    </a:cubicBezTo>
                    <a:cubicBezTo>
                      <a:pt x="5191" y="620"/>
                      <a:pt x="5322" y="525"/>
                      <a:pt x="5334" y="251"/>
                    </a:cubicBezTo>
                    <a:lnTo>
                      <a:pt x="537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34"/>
              <p:cNvSpPr/>
              <p:nvPr/>
            </p:nvSpPr>
            <p:spPr>
              <a:xfrm>
                <a:off x="5599825" y="4890688"/>
                <a:ext cx="19375" cy="17350"/>
              </a:xfrm>
              <a:custGeom>
                <a:rect b="b" l="l" r="r" t="t"/>
                <a:pathLst>
                  <a:path extrusionOk="0" h="694" w="775">
                    <a:moveTo>
                      <a:pt x="377" y="1"/>
                    </a:moveTo>
                    <a:cubicBezTo>
                      <a:pt x="317" y="1"/>
                      <a:pt x="257" y="15"/>
                      <a:pt x="203" y="46"/>
                    </a:cubicBezTo>
                    <a:lnTo>
                      <a:pt x="226" y="34"/>
                    </a:lnTo>
                    <a:lnTo>
                      <a:pt x="226" y="34"/>
                    </a:lnTo>
                    <a:cubicBezTo>
                      <a:pt x="72" y="130"/>
                      <a:pt x="0" y="320"/>
                      <a:pt x="60" y="499"/>
                    </a:cubicBezTo>
                    <a:cubicBezTo>
                      <a:pt x="121" y="622"/>
                      <a:pt x="248" y="693"/>
                      <a:pt x="382" y="693"/>
                    </a:cubicBezTo>
                    <a:cubicBezTo>
                      <a:pt x="429" y="693"/>
                      <a:pt x="477" y="684"/>
                      <a:pt x="524" y="665"/>
                    </a:cubicBezTo>
                    <a:cubicBezTo>
                      <a:pt x="691" y="570"/>
                      <a:pt x="774" y="356"/>
                      <a:pt x="691" y="177"/>
                    </a:cubicBezTo>
                    <a:cubicBezTo>
                      <a:pt x="626" y="65"/>
                      <a:pt x="502" y="1"/>
                      <a:pt x="3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34"/>
              <p:cNvSpPr/>
              <p:nvPr/>
            </p:nvSpPr>
            <p:spPr>
              <a:xfrm>
                <a:off x="5501000" y="4941838"/>
                <a:ext cx="28000" cy="20275"/>
              </a:xfrm>
              <a:custGeom>
                <a:rect b="b" l="l" r="r" t="t"/>
                <a:pathLst>
                  <a:path extrusionOk="0" h="811" w="1120">
                    <a:moveTo>
                      <a:pt x="215" y="1"/>
                    </a:moveTo>
                    <a:cubicBezTo>
                      <a:pt x="72" y="1"/>
                      <a:pt x="0" y="36"/>
                      <a:pt x="0" y="60"/>
                    </a:cubicBezTo>
                    <a:cubicBezTo>
                      <a:pt x="227" y="84"/>
                      <a:pt x="453" y="167"/>
                      <a:pt x="667" y="274"/>
                    </a:cubicBezTo>
                    <a:cubicBezTo>
                      <a:pt x="971" y="485"/>
                      <a:pt x="1068" y="810"/>
                      <a:pt x="1106" y="810"/>
                    </a:cubicBezTo>
                    <a:cubicBezTo>
                      <a:pt x="1106" y="810"/>
                      <a:pt x="1107" y="810"/>
                      <a:pt x="1108" y="810"/>
                    </a:cubicBezTo>
                    <a:cubicBezTo>
                      <a:pt x="1120" y="798"/>
                      <a:pt x="1120" y="715"/>
                      <a:pt x="1072" y="584"/>
                    </a:cubicBezTo>
                    <a:cubicBezTo>
                      <a:pt x="1000" y="417"/>
                      <a:pt x="881" y="274"/>
                      <a:pt x="727" y="179"/>
                    </a:cubicBezTo>
                    <a:cubicBezTo>
                      <a:pt x="584" y="72"/>
                      <a:pt x="405" y="12"/>
                      <a:pt x="215"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34"/>
              <p:cNvSpPr/>
              <p:nvPr/>
            </p:nvSpPr>
            <p:spPr>
              <a:xfrm>
                <a:off x="5489100" y="4966663"/>
                <a:ext cx="27100" cy="13350"/>
              </a:xfrm>
              <a:custGeom>
                <a:rect b="b" l="l" r="r" t="t"/>
                <a:pathLst>
                  <a:path extrusionOk="0" h="534" w="1084">
                    <a:moveTo>
                      <a:pt x="274" y="1"/>
                    </a:moveTo>
                    <a:cubicBezTo>
                      <a:pt x="182" y="1"/>
                      <a:pt x="89" y="19"/>
                      <a:pt x="0" y="55"/>
                    </a:cubicBezTo>
                    <a:cubicBezTo>
                      <a:pt x="191" y="91"/>
                      <a:pt x="381" y="151"/>
                      <a:pt x="572" y="210"/>
                    </a:cubicBezTo>
                    <a:cubicBezTo>
                      <a:pt x="843" y="334"/>
                      <a:pt x="1006" y="533"/>
                      <a:pt x="1043" y="533"/>
                    </a:cubicBezTo>
                    <a:cubicBezTo>
                      <a:pt x="1045" y="533"/>
                      <a:pt x="1047" y="533"/>
                      <a:pt x="1048" y="532"/>
                    </a:cubicBezTo>
                    <a:cubicBezTo>
                      <a:pt x="1084" y="532"/>
                      <a:pt x="953" y="246"/>
                      <a:pt x="619" y="91"/>
                    </a:cubicBezTo>
                    <a:cubicBezTo>
                      <a:pt x="512" y="31"/>
                      <a:pt x="394" y="1"/>
                      <a:pt x="274"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34"/>
              <p:cNvSpPr/>
              <p:nvPr/>
            </p:nvSpPr>
            <p:spPr>
              <a:xfrm>
                <a:off x="5512600" y="4917663"/>
                <a:ext cx="39025" cy="22125"/>
              </a:xfrm>
              <a:custGeom>
                <a:rect b="b" l="l" r="r" t="t"/>
                <a:pathLst>
                  <a:path extrusionOk="0" h="885" w="1561">
                    <a:moveTo>
                      <a:pt x="92" y="1"/>
                    </a:moveTo>
                    <a:cubicBezTo>
                      <a:pt x="61" y="1"/>
                      <a:pt x="31" y="1"/>
                      <a:pt x="1" y="3"/>
                    </a:cubicBezTo>
                    <a:cubicBezTo>
                      <a:pt x="1" y="39"/>
                      <a:pt x="417" y="75"/>
                      <a:pt x="846" y="325"/>
                    </a:cubicBezTo>
                    <a:cubicBezTo>
                      <a:pt x="1083" y="483"/>
                      <a:pt x="1310" y="651"/>
                      <a:pt x="1525" y="841"/>
                    </a:cubicBezTo>
                    <a:lnTo>
                      <a:pt x="1525" y="841"/>
                    </a:lnTo>
                    <a:cubicBezTo>
                      <a:pt x="1235" y="322"/>
                      <a:pt x="684" y="1"/>
                      <a:pt x="92" y="1"/>
                    </a:cubicBezTo>
                    <a:close/>
                    <a:moveTo>
                      <a:pt x="1525" y="841"/>
                    </a:moveTo>
                    <a:cubicBezTo>
                      <a:pt x="1533" y="855"/>
                      <a:pt x="1541" y="870"/>
                      <a:pt x="1548" y="884"/>
                    </a:cubicBezTo>
                    <a:lnTo>
                      <a:pt x="1560" y="872"/>
                    </a:lnTo>
                    <a:cubicBezTo>
                      <a:pt x="1549" y="862"/>
                      <a:pt x="1537" y="851"/>
                      <a:pt x="1525" y="84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34"/>
              <p:cNvSpPr/>
              <p:nvPr/>
            </p:nvSpPr>
            <p:spPr>
              <a:xfrm>
                <a:off x="5520950" y="4895163"/>
                <a:ext cx="38125" cy="9600"/>
              </a:xfrm>
              <a:custGeom>
                <a:rect b="b" l="l" r="r" t="t"/>
                <a:pathLst>
                  <a:path extrusionOk="0" h="384" w="1525">
                    <a:moveTo>
                      <a:pt x="524" y="1"/>
                    </a:moveTo>
                    <a:cubicBezTo>
                      <a:pt x="348" y="1"/>
                      <a:pt x="171" y="31"/>
                      <a:pt x="0" y="94"/>
                    </a:cubicBezTo>
                    <a:cubicBezTo>
                      <a:pt x="5" y="113"/>
                      <a:pt x="63" y="114"/>
                      <a:pt x="158" y="114"/>
                    </a:cubicBezTo>
                    <a:cubicBezTo>
                      <a:pt x="181" y="114"/>
                      <a:pt x="207" y="114"/>
                      <a:pt x="235" y="114"/>
                    </a:cubicBezTo>
                    <a:cubicBezTo>
                      <a:pt x="375" y="114"/>
                      <a:pt x="566" y="117"/>
                      <a:pt x="774" y="153"/>
                    </a:cubicBezTo>
                    <a:cubicBezTo>
                      <a:pt x="1156" y="218"/>
                      <a:pt x="1447" y="384"/>
                      <a:pt x="1512" y="384"/>
                    </a:cubicBezTo>
                    <a:cubicBezTo>
                      <a:pt x="1518" y="384"/>
                      <a:pt x="1522" y="382"/>
                      <a:pt x="1524" y="379"/>
                    </a:cubicBezTo>
                    <a:cubicBezTo>
                      <a:pt x="1243" y="131"/>
                      <a:pt x="887" y="1"/>
                      <a:pt x="524"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34"/>
              <p:cNvSpPr/>
              <p:nvPr/>
            </p:nvSpPr>
            <p:spPr>
              <a:xfrm>
                <a:off x="5516775" y="4869088"/>
                <a:ext cx="44675" cy="29175"/>
              </a:xfrm>
              <a:custGeom>
                <a:rect b="b" l="l" r="r" t="t"/>
                <a:pathLst>
                  <a:path extrusionOk="0" h="1167" w="1787">
                    <a:moveTo>
                      <a:pt x="272" y="112"/>
                    </a:moveTo>
                    <a:cubicBezTo>
                      <a:pt x="292" y="112"/>
                      <a:pt x="313" y="116"/>
                      <a:pt x="334" y="125"/>
                    </a:cubicBezTo>
                    <a:cubicBezTo>
                      <a:pt x="441" y="196"/>
                      <a:pt x="536" y="279"/>
                      <a:pt x="608" y="398"/>
                    </a:cubicBezTo>
                    <a:cubicBezTo>
                      <a:pt x="690" y="528"/>
                      <a:pt x="764" y="666"/>
                      <a:pt x="825" y="807"/>
                    </a:cubicBezTo>
                    <a:lnTo>
                      <a:pt x="825" y="807"/>
                    </a:lnTo>
                    <a:cubicBezTo>
                      <a:pt x="803" y="848"/>
                      <a:pt x="781" y="890"/>
                      <a:pt x="762" y="934"/>
                    </a:cubicBezTo>
                    <a:cubicBezTo>
                      <a:pt x="751" y="956"/>
                      <a:pt x="741" y="978"/>
                      <a:pt x="733" y="1001"/>
                    </a:cubicBezTo>
                    <a:lnTo>
                      <a:pt x="733" y="1001"/>
                    </a:lnTo>
                    <a:cubicBezTo>
                      <a:pt x="431" y="909"/>
                      <a:pt x="199" y="649"/>
                      <a:pt x="143" y="327"/>
                    </a:cubicBezTo>
                    <a:cubicBezTo>
                      <a:pt x="131" y="267"/>
                      <a:pt x="143" y="196"/>
                      <a:pt x="179" y="148"/>
                    </a:cubicBezTo>
                    <a:cubicBezTo>
                      <a:pt x="202" y="125"/>
                      <a:pt x="235" y="112"/>
                      <a:pt x="272" y="112"/>
                    </a:cubicBezTo>
                    <a:close/>
                    <a:moveTo>
                      <a:pt x="853" y="871"/>
                    </a:moveTo>
                    <a:cubicBezTo>
                      <a:pt x="875" y="925"/>
                      <a:pt x="895" y="978"/>
                      <a:pt x="912" y="1032"/>
                    </a:cubicBezTo>
                    <a:lnTo>
                      <a:pt x="912" y="1032"/>
                    </a:lnTo>
                    <a:cubicBezTo>
                      <a:pt x="874" y="1030"/>
                      <a:pt x="836" y="1025"/>
                      <a:pt x="798" y="1017"/>
                    </a:cubicBezTo>
                    <a:cubicBezTo>
                      <a:pt x="789" y="1015"/>
                      <a:pt x="780" y="1013"/>
                      <a:pt x="771" y="1011"/>
                    </a:cubicBezTo>
                    <a:lnTo>
                      <a:pt x="771" y="1011"/>
                    </a:lnTo>
                    <a:cubicBezTo>
                      <a:pt x="796" y="964"/>
                      <a:pt x="824" y="917"/>
                      <a:pt x="853" y="871"/>
                    </a:cubicBezTo>
                    <a:close/>
                    <a:moveTo>
                      <a:pt x="1489" y="315"/>
                    </a:moveTo>
                    <a:cubicBezTo>
                      <a:pt x="1548" y="315"/>
                      <a:pt x="1596" y="339"/>
                      <a:pt x="1620" y="398"/>
                    </a:cubicBezTo>
                    <a:cubicBezTo>
                      <a:pt x="1643" y="458"/>
                      <a:pt x="1643" y="529"/>
                      <a:pt x="1620" y="589"/>
                    </a:cubicBezTo>
                    <a:cubicBezTo>
                      <a:pt x="1508" y="863"/>
                      <a:pt x="1241" y="1033"/>
                      <a:pt x="950" y="1033"/>
                    </a:cubicBezTo>
                    <a:cubicBezTo>
                      <a:pt x="948" y="1033"/>
                      <a:pt x="946" y="1033"/>
                      <a:pt x="944" y="1033"/>
                    </a:cubicBezTo>
                    <a:lnTo>
                      <a:pt x="944" y="1033"/>
                    </a:lnTo>
                    <a:cubicBezTo>
                      <a:pt x="941" y="992"/>
                      <a:pt x="931" y="951"/>
                      <a:pt x="917" y="910"/>
                    </a:cubicBezTo>
                    <a:cubicBezTo>
                      <a:pt x="909" y="877"/>
                      <a:pt x="901" y="845"/>
                      <a:pt x="891" y="813"/>
                    </a:cubicBezTo>
                    <a:lnTo>
                      <a:pt x="891" y="813"/>
                    </a:lnTo>
                    <a:cubicBezTo>
                      <a:pt x="969" y="699"/>
                      <a:pt x="1057" y="592"/>
                      <a:pt x="1155" y="494"/>
                    </a:cubicBezTo>
                    <a:cubicBezTo>
                      <a:pt x="1251" y="398"/>
                      <a:pt x="1370" y="339"/>
                      <a:pt x="1489" y="315"/>
                    </a:cubicBezTo>
                    <a:close/>
                    <a:moveTo>
                      <a:pt x="258" y="1"/>
                    </a:moveTo>
                    <a:cubicBezTo>
                      <a:pt x="198" y="1"/>
                      <a:pt x="138" y="22"/>
                      <a:pt x="96" y="65"/>
                    </a:cubicBezTo>
                    <a:cubicBezTo>
                      <a:pt x="36" y="148"/>
                      <a:pt x="0" y="244"/>
                      <a:pt x="24" y="351"/>
                    </a:cubicBezTo>
                    <a:cubicBezTo>
                      <a:pt x="91" y="716"/>
                      <a:pt x="352" y="1019"/>
                      <a:pt x="704" y="1127"/>
                    </a:cubicBezTo>
                    <a:lnTo>
                      <a:pt x="704" y="1127"/>
                    </a:lnTo>
                    <a:cubicBezTo>
                      <a:pt x="703" y="1134"/>
                      <a:pt x="703" y="1141"/>
                      <a:pt x="703" y="1148"/>
                    </a:cubicBezTo>
                    <a:cubicBezTo>
                      <a:pt x="706" y="1142"/>
                      <a:pt x="709" y="1136"/>
                      <a:pt x="711" y="1129"/>
                    </a:cubicBezTo>
                    <a:lnTo>
                      <a:pt x="711" y="1129"/>
                    </a:lnTo>
                    <a:cubicBezTo>
                      <a:pt x="736" y="1137"/>
                      <a:pt x="761" y="1143"/>
                      <a:pt x="786" y="1148"/>
                    </a:cubicBezTo>
                    <a:cubicBezTo>
                      <a:pt x="845" y="1160"/>
                      <a:pt x="903" y="1166"/>
                      <a:pt x="961" y="1166"/>
                    </a:cubicBezTo>
                    <a:cubicBezTo>
                      <a:pt x="1303" y="1166"/>
                      <a:pt x="1618" y="962"/>
                      <a:pt x="1751" y="636"/>
                    </a:cubicBezTo>
                    <a:cubicBezTo>
                      <a:pt x="1786" y="541"/>
                      <a:pt x="1786" y="446"/>
                      <a:pt x="1751" y="351"/>
                    </a:cubicBezTo>
                    <a:cubicBezTo>
                      <a:pt x="1707" y="264"/>
                      <a:pt x="1624" y="206"/>
                      <a:pt x="1528" y="206"/>
                    </a:cubicBezTo>
                    <a:cubicBezTo>
                      <a:pt x="1519" y="206"/>
                      <a:pt x="1510" y="207"/>
                      <a:pt x="1501" y="208"/>
                    </a:cubicBezTo>
                    <a:cubicBezTo>
                      <a:pt x="1358" y="244"/>
                      <a:pt x="1215" y="315"/>
                      <a:pt x="1120" y="434"/>
                    </a:cubicBezTo>
                    <a:cubicBezTo>
                      <a:pt x="1021" y="525"/>
                      <a:pt x="937" y="626"/>
                      <a:pt x="867" y="737"/>
                    </a:cubicBezTo>
                    <a:lnTo>
                      <a:pt x="867" y="737"/>
                    </a:lnTo>
                    <a:cubicBezTo>
                      <a:pt x="819" y="598"/>
                      <a:pt x="755" y="465"/>
                      <a:pt x="679" y="339"/>
                    </a:cubicBezTo>
                    <a:cubicBezTo>
                      <a:pt x="608" y="208"/>
                      <a:pt x="500" y="101"/>
                      <a:pt x="369" y="29"/>
                    </a:cubicBezTo>
                    <a:cubicBezTo>
                      <a:pt x="336" y="10"/>
                      <a:pt x="297" y="1"/>
                      <a:pt x="258"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34"/>
              <p:cNvSpPr/>
              <p:nvPr/>
            </p:nvSpPr>
            <p:spPr>
              <a:xfrm>
                <a:off x="5790325" y="4727238"/>
                <a:ext cx="109850" cy="177125"/>
              </a:xfrm>
              <a:custGeom>
                <a:rect b="b" l="l" r="r" t="t"/>
                <a:pathLst>
                  <a:path extrusionOk="0" h="7085" w="4394">
                    <a:moveTo>
                      <a:pt x="84" y="0"/>
                    </a:moveTo>
                    <a:lnTo>
                      <a:pt x="0" y="7084"/>
                    </a:lnTo>
                    <a:lnTo>
                      <a:pt x="3822" y="6941"/>
                    </a:lnTo>
                    <a:lnTo>
                      <a:pt x="4394" y="84"/>
                    </a:lnTo>
                    <a:lnTo>
                      <a:pt x="84" y="0"/>
                    </a:ln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34"/>
              <p:cNvSpPr/>
              <p:nvPr/>
            </p:nvSpPr>
            <p:spPr>
              <a:xfrm>
                <a:off x="5789425" y="4879338"/>
                <a:ext cx="205700" cy="59250"/>
              </a:xfrm>
              <a:custGeom>
                <a:rect b="b" l="l" r="r" t="t"/>
                <a:pathLst>
                  <a:path extrusionOk="0" h="2370" w="8228">
                    <a:moveTo>
                      <a:pt x="3930" y="0"/>
                    </a:moveTo>
                    <a:cubicBezTo>
                      <a:pt x="3210" y="289"/>
                      <a:pt x="2449" y="435"/>
                      <a:pt x="1687" y="435"/>
                    </a:cubicBezTo>
                    <a:cubicBezTo>
                      <a:pt x="1226" y="435"/>
                      <a:pt x="764" y="382"/>
                      <a:pt x="310" y="274"/>
                    </a:cubicBezTo>
                    <a:lnTo>
                      <a:pt x="0" y="203"/>
                    </a:lnTo>
                    <a:lnTo>
                      <a:pt x="0" y="2358"/>
                    </a:lnTo>
                    <a:lnTo>
                      <a:pt x="8228" y="2370"/>
                    </a:lnTo>
                    <a:cubicBezTo>
                      <a:pt x="8180" y="1596"/>
                      <a:pt x="3930" y="0"/>
                      <a:pt x="3930" y="0"/>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34"/>
              <p:cNvSpPr/>
              <p:nvPr/>
            </p:nvSpPr>
            <p:spPr>
              <a:xfrm>
                <a:off x="5806700" y="4894363"/>
                <a:ext cx="17275" cy="15825"/>
              </a:xfrm>
              <a:custGeom>
                <a:rect b="b" l="l" r="r" t="t"/>
                <a:pathLst>
                  <a:path extrusionOk="0" h="633" w="691">
                    <a:moveTo>
                      <a:pt x="342" y="1"/>
                    </a:moveTo>
                    <a:cubicBezTo>
                      <a:pt x="307" y="1"/>
                      <a:pt x="272" y="6"/>
                      <a:pt x="238" y="18"/>
                    </a:cubicBezTo>
                    <a:lnTo>
                      <a:pt x="262" y="6"/>
                    </a:lnTo>
                    <a:lnTo>
                      <a:pt x="262" y="6"/>
                    </a:lnTo>
                    <a:cubicBezTo>
                      <a:pt x="95" y="66"/>
                      <a:pt x="0" y="233"/>
                      <a:pt x="36" y="387"/>
                    </a:cubicBezTo>
                    <a:cubicBezTo>
                      <a:pt x="77" y="532"/>
                      <a:pt x="209" y="632"/>
                      <a:pt x="352" y="632"/>
                    </a:cubicBezTo>
                    <a:cubicBezTo>
                      <a:pt x="373" y="632"/>
                      <a:pt x="395" y="630"/>
                      <a:pt x="417" y="626"/>
                    </a:cubicBezTo>
                    <a:cubicBezTo>
                      <a:pt x="583" y="578"/>
                      <a:pt x="691" y="399"/>
                      <a:pt x="655" y="221"/>
                    </a:cubicBezTo>
                    <a:cubicBezTo>
                      <a:pt x="607" y="88"/>
                      <a:pt x="477" y="1"/>
                      <a:pt x="3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34"/>
              <p:cNvSpPr/>
              <p:nvPr/>
            </p:nvSpPr>
            <p:spPr>
              <a:xfrm>
                <a:off x="5789725" y="4921588"/>
                <a:ext cx="206600" cy="17000"/>
              </a:xfrm>
              <a:custGeom>
                <a:rect b="b" l="l" r="r" t="t"/>
                <a:pathLst>
                  <a:path extrusionOk="0" h="680" w="8264">
                    <a:moveTo>
                      <a:pt x="0" y="1"/>
                    </a:moveTo>
                    <a:lnTo>
                      <a:pt x="0" y="668"/>
                    </a:lnTo>
                    <a:lnTo>
                      <a:pt x="8228" y="680"/>
                    </a:lnTo>
                    <a:cubicBezTo>
                      <a:pt x="8263" y="430"/>
                      <a:pt x="7894" y="263"/>
                      <a:pt x="7894" y="263"/>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34"/>
              <p:cNvSpPr/>
              <p:nvPr/>
            </p:nvSpPr>
            <p:spPr>
              <a:xfrm>
                <a:off x="5871575" y="4877388"/>
                <a:ext cx="19525" cy="12700"/>
              </a:xfrm>
              <a:custGeom>
                <a:rect b="b" l="l" r="r" t="t"/>
                <a:pathLst>
                  <a:path extrusionOk="0" h="508" w="781">
                    <a:moveTo>
                      <a:pt x="651" y="1"/>
                    </a:moveTo>
                    <a:cubicBezTo>
                      <a:pt x="561" y="1"/>
                      <a:pt x="431" y="26"/>
                      <a:pt x="298" y="102"/>
                    </a:cubicBezTo>
                    <a:cubicBezTo>
                      <a:pt x="60" y="257"/>
                      <a:pt x="1" y="483"/>
                      <a:pt x="36" y="507"/>
                    </a:cubicBezTo>
                    <a:cubicBezTo>
                      <a:pt x="38" y="507"/>
                      <a:pt x="39" y="507"/>
                      <a:pt x="40" y="507"/>
                    </a:cubicBezTo>
                    <a:cubicBezTo>
                      <a:pt x="79" y="507"/>
                      <a:pt x="186" y="348"/>
                      <a:pt x="382" y="221"/>
                    </a:cubicBezTo>
                    <a:cubicBezTo>
                      <a:pt x="572" y="90"/>
                      <a:pt x="775" y="78"/>
                      <a:pt x="775" y="43"/>
                    </a:cubicBezTo>
                    <a:cubicBezTo>
                      <a:pt x="780" y="20"/>
                      <a:pt x="731" y="1"/>
                      <a:pt x="651"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34"/>
              <p:cNvSpPr/>
              <p:nvPr/>
            </p:nvSpPr>
            <p:spPr>
              <a:xfrm>
                <a:off x="5897775" y="4886738"/>
                <a:ext cx="14900" cy="16125"/>
              </a:xfrm>
              <a:custGeom>
                <a:rect b="b" l="l" r="r" t="t"/>
                <a:pathLst>
                  <a:path extrusionOk="0" h="645" w="596">
                    <a:moveTo>
                      <a:pt x="532" y="0"/>
                    </a:moveTo>
                    <a:cubicBezTo>
                      <a:pt x="447" y="0"/>
                      <a:pt x="293" y="49"/>
                      <a:pt x="179" y="204"/>
                    </a:cubicBezTo>
                    <a:cubicBezTo>
                      <a:pt x="0" y="431"/>
                      <a:pt x="24" y="645"/>
                      <a:pt x="72" y="645"/>
                    </a:cubicBezTo>
                    <a:cubicBezTo>
                      <a:pt x="119" y="645"/>
                      <a:pt x="155" y="466"/>
                      <a:pt x="286" y="300"/>
                    </a:cubicBezTo>
                    <a:cubicBezTo>
                      <a:pt x="429" y="133"/>
                      <a:pt x="596" y="61"/>
                      <a:pt x="596" y="26"/>
                    </a:cubicBezTo>
                    <a:cubicBezTo>
                      <a:pt x="596" y="11"/>
                      <a:pt x="571" y="0"/>
                      <a:pt x="532"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34"/>
              <p:cNvSpPr/>
              <p:nvPr/>
            </p:nvSpPr>
            <p:spPr>
              <a:xfrm>
                <a:off x="5922475" y="4895813"/>
                <a:ext cx="10750" cy="17175"/>
              </a:xfrm>
              <a:custGeom>
                <a:rect b="b" l="l" r="r" t="t"/>
                <a:pathLst>
                  <a:path extrusionOk="0" h="687" w="430">
                    <a:moveTo>
                      <a:pt x="391" y="1"/>
                    </a:moveTo>
                    <a:cubicBezTo>
                      <a:pt x="343" y="1"/>
                      <a:pt x="190" y="97"/>
                      <a:pt x="108" y="282"/>
                    </a:cubicBezTo>
                    <a:cubicBezTo>
                      <a:pt x="1" y="496"/>
                      <a:pt x="60" y="687"/>
                      <a:pt x="96" y="687"/>
                    </a:cubicBezTo>
                    <a:cubicBezTo>
                      <a:pt x="132" y="687"/>
                      <a:pt x="143" y="520"/>
                      <a:pt x="227" y="341"/>
                    </a:cubicBezTo>
                    <a:cubicBezTo>
                      <a:pt x="310" y="151"/>
                      <a:pt x="429" y="44"/>
                      <a:pt x="405" y="8"/>
                    </a:cubicBezTo>
                    <a:cubicBezTo>
                      <a:pt x="404" y="3"/>
                      <a:pt x="399" y="1"/>
                      <a:pt x="391"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34"/>
              <p:cNvSpPr/>
              <p:nvPr/>
            </p:nvSpPr>
            <p:spPr>
              <a:xfrm>
                <a:off x="5857000" y="4860888"/>
                <a:ext cx="31875" cy="17650"/>
              </a:xfrm>
              <a:custGeom>
                <a:rect b="b" l="l" r="r" t="t"/>
                <a:pathLst>
                  <a:path extrusionOk="0" h="706" w="1275">
                    <a:moveTo>
                      <a:pt x="246" y="144"/>
                    </a:moveTo>
                    <a:cubicBezTo>
                      <a:pt x="277" y="144"/>
                      <a:pt x="315" y="150"/>
                      <a:pt x="357" y="155"/>
                    </a:cubicBezTo>
                    <a:cubicBezTo>
                      <a:pt x="429" y="179"/>
                      <a:pt x="512" y="202"/>
                      <a:pt x="584" y="238"/>
                    </a:cubicBezTo>
                    <a:cubicBezTo>
                      <a:pt x="715" y="286"/>
                      <a:pt x="846" y="357"/>
                      <a:pt x="953" y="441"/>
                    </a:cubicBezTo>
                    <a:cubicBezTo>
                      <a:pt x="1070" y="529"/>
                      <a:pt x="1156" y="608"/>
                      <a:pt x="1207" y="655"/>
                    </a:cubicBezTo>
                    <a:lnTo>
                      <a:pt x="1207" y="655"/>
                    </a:lnTo>
                    <a:cubicBezTo>
                      <a:pt x="1099" y="619"/>
                      <a:pt x="990" y="591"/>
                      <a:pt x="881" y="572"/>
                    </a:cubicBezTo>
                    <a:cubicBezTo>
                      <a:pt x="738" y="536"/>
                      <a:pt x="607" y="476"/>
                      <a:pt x="476" y="417"/>
                    </a:cubicBezTo>
                    <a:cubicBezTo>
                      <a:pt x="405" y="381"/>
                      <a:pt x="334" y="333"/>
                      <a:pt x="262" y="298"/>
                    </a:cubicBezTo>
                    <a:cubicBezTo>
                      <a:pt x="226" y="274"/>
                      <a:pt x="191" y="250"/>
                      <a:pt x="167" y="226"/>
                    </a:cubicBezTo>
                    <a:cubicBezTo>
                      <a:pt x="167" y="191"/>
                      <a:pt x="143" y="214"/>
                      <a:pt x="167" y="179"/>
                    </a:cubicBezTo>
                    <a:cubicBezTo>
                      <a:pt x="180" y="152"/>
                      <a:pt x="208" y="144"/>
                      <a:pt x="246" y="144"/>
                    </a:cubicBezTo>
                    <a:close/>
                    <a:moveTo>
                      <a:pt x="226" y="0"/>
                    </a:moveTo>
                    <a:cubicBezTo>
                      <a:pt x="155" y="0"/>
                      <a:pt x="95" y="36"/>
                      <a:pt x="48" y="95"/>
                    </a:cubicBezTo>
                    <a:cubicBezTo>
                      <a:pt x="0" y="167"/>
                      <a:pt x="12" y="262"/>
                      <a:pt x="72" y="322"/>
                    </a:cubicBezTo>
                    <a:cubicBezTo>
                      <a:pt x="107" y="357"/>
                      <a:pt x="143" y="393"/>
                      <a:pt x="191" y="417"/>
                    </a:cubicBezTo>
                    <a:cubicBezTo>
                      <a:pt x="274" y="464"/>
                      <a:pt x="345" y="500"/>
                      <a:pt x="429" y="536"/>
                    </a:cubicBezTo>
                    <a:cubicBezTo>
                      <a:pt x="572" y="607"/>
                      <a:pt x="715" y="643"/>
                      <a:pt x="857" y="679"/>
                    </a:cubicBezTo>
                    <a:cubicBezTo>
                      <a:pt x="929" y="697"/>
                      <a:pt x="1000" y="706"/>
                      <a:pt x="1070" y="706"/>
                    </a:cubicBezTo>
                    <a:cubicBezTo>
                      <a:pt x="1129" y="706"/>
                      <a:pt x="1186" y="699"/>
                      <a:pt x="1241" y="687"/>
                    </a:cubicBezTo>
                    <a:lnTo>
                      <a:pt x="1241" y="687"/>
                    </a:lnTo>
                    <a:cubicBezTo>
                      <a:pt x="1253" y="697"/>
                      <a:pt x="1260" y="703"/>
                      <a:pt x="1262" y="703"/>
                    </a:cubicBezTo>
                    <a:cubicBezTo>
                      <a:pt x="1265" y="700"/>
                      <a:pt x="1264" y="693"/>
                      <a:pt x="1260" y="682"/>
                    </a:cubicBezTo>
                    <a:lnTo>
                      <a:pt x="1260" y="682"/>
                    </a:lnTo>
                    <a:cubicBezTo>
                      <a:pt x="1265" y="681"/>
                      <a:pt x="1269" y="680"/>
                      <a:pt x="1274" y="679"/>
                    </a:cubicBezTo>
                    <a:cubicBezTo>
                      <a:pt x="1268" y="676"/>
                      <a:pt x="1262" y="674"/>
                      <a:pt x="1256" y="672"/>
                    </a:cubicBezTo>
                    <a:lnTo>
                      <a:pt x="1256" y="672"/>
                    </a:lnTo>
                    <a:cubicBezTo>
                      <a:pt x="1232" y="619"/>
                      <a:pt x="1156" y="504"/>
                      <a:pt x="1012" y="369"/>
                    </a:cubicBezTo>
                    <a:cubicBezTo>
                      <a:pt x="905" y="262"/>
                      <a:pt x="774" y="179"/>
                      <a:pt x="631" y="119"/>
                    </a:cubicBezTo>
                    <a:cubicBezTo>
                      <a:pt x="560" y="83"/>
                      <a:pt x="465" y="48"/>
                      <a:pt x="381" y="24"/>
                    </a:cubicBezTo>
                    <a:cubicBezTo>
                      <a:pt x="334" y="12"/>
                      <a:pt x="286" y="0"/>
                      <a:pt x="226"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34"/>
              <p:cNvSpPr/>
              <p:nvPr/>
            </p:nvSpPr>
            <p:spPr>
              <a:xfrm>
                <a:off x="5884675" y="4846588"/>
                <a:ext cx="17000" cy="32475"/>
              </a:xfrm>
              <a:custGeom>
                <a:rect b="b" l="l" r="r" t="t"/>
                <a:pathLst>
                  <a:path extrusionOk="0" h="1299" w="680">
                    <a:moveTo>
                      <a:pt x="429" y="1"/>
                    </a:moveTo>
                    <a:cubicBezTo>
                      <a:pt x="310" y="24"/>
                      <a:pt x="215" y="108"/>
                      <a:pt x="167" y="215"/>
                    </a:cubicBezTo>
                    <a:cubicBezTo>
                      <a:pt x="120" y="286"/>
                      <a:pt x="84" y="382"/>
                      <a:pt x="60" y="465"/>
                    </a:cubicBezTo>
                    <a:cubicBezTo>
                      <a:pt x="12" y="608"/>
                      <a:pt x="0" y="751"/>
                      <a:pt x="0" y="905"/>
                    </a:cubicBezTo>
                    <a:cubicBezTo>
                      <a:pt x="24" y="1167"/>
                      <a:pt x="96" y="1298"/>
                      <a:pt x="120" y="1298"/>
                    </a:cubicBezTo>
                    <a:cubicBezTo>
                      <a:pt x="131" y="1298"/>
                      <a:pt x="96" y="1144"/>
                      <a:pt x="108" y="905"/>
                    </a:cubicBezTo>
                    <a:cubicBezTo>
                      <a:pt x="120" y="774"/>
                      <a:pt x="143" y="632"/>
                      <a:pt x="191" y="501"/>
                    </a:cubicBezTo>
                    <a:cubicBezTo>
                      <a:pt x="215" y="429"/>
                      <a:pt x="251" y="346"/>
                      <a:pt x="298" y="274"/>
                    </a:cubicBezTo>
                    <a:cubicBezTo>
                      <a:pt x="322" y="203"/>
                      <a:pt x="405" y="155"/>
                      <a:pt x="441" y="143"/>
                    </a:cubicBezTo>
                    <a:cubicBezTo>
                      <a:pt x="443" y="143"/>
                      <a:pt x="445" y="142"/>
                      <a:pt x="446" y="142"/>
                    </a:cubicBezTo>
                    <a:cubicBezTo>
                      <a:pt x="470" y="142"/>
                      <a:pt x="501" y="209"/>
                      <a:pt x="512" y="286"/>
                    </a:cubicBezTo>
                    <a:cubicBezTo>
                      <a:pt x="524" y="370"/>
                      <a:pt x="524" y="453"/>
                      <a:pt x="512" y="536"/>
                    </a:cubicBezTo>
                    <a:cubicBezTo>
                      <a:pt x="501" y="667"/>
                      <a:pt x="453" y="798"/>
                      <a:pt x="381" y="917"/>
                    </a:cubicBezTo>
                    <a:cubicBezTo>
                      <a:pt x="262" y="1120"/>
                      <a:pt x="131" y="1203"/>
                      <a:pt x="131" y="1215"/>
                    </a:cubicBezTo>
                    <a:cubicBezTo>
                      <a:pt x="133" y="1216"/>
                      <a:pt x="136" y="1217"/>
                      <a:pt x="141" y="1217"/>
                    </a:cubicBezTo>
                    <a:cubicBezTo>
                      <a:pt x="179" y="1217"/>
                      <a:pt x="327" y="1168"/>
                      <a:pt x="465" y="977"/>
                    </a:cubicBezTo>
                    <a:cubicBezTo>
                      <a:pt x="620" y="774"/>
                      <a:pt x="679" y="524"/>
                      <a:pt x="643" y="274"/>
                    </a:cubicBezTo>
                    <a:cubicBezTo>
                      <a:pt x="632" y="215"/>
                      <a:pt x="620" y="167"/>
                      <a:pt x="608" y="120"/>
                    </a:cubicBezTo>
                    <a:cubicBezTo>
                      <a:pt x="572" y="48"/>
                      <a:pt x="501" y="1"/>
                      <a:pt x="429"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34"/>
              <p:cNvSpPr/>
              <p:nvPr/>
            </p:nvSpPr>
            <p:spPr>
              <a:xfrm>
                <a:off x="5544450" y="3761038"/>
                <a:ext cx="442650" cy="1009375"/>
              </a:xfrm>
              <a:custGeom>
                <a:rect b="b" l="l" r="r" t="t"/>
                <a:pathLst>
                  <a:path extrusionOk="0" h="40375" w="17706">
                    <a:moveTo>
                      <a:pt x="10109" y="1"/>
                    </a:moveTo>
                    <a:lnTo>
                      <a:pt x="10109" y="24"/>
                    </a:lnTo>
                    <a:lnTo>
                      <a:pt x="5585" y="393"/>
                    </a:lnTo>
                    <a:cubicBezTo>
                      <a:pt x="5585" y="393"/>
                      <a:pt x="2632" y="4584"/>
                      <a:pt x="2465" y="8418"/>
                    </a:cubicBezTo>
                    <a:cubicBezTo>
                      <a:pt x="2299" y="12264"/>
                      <a:pt x="1" y="40375"/>
                      <a:pt x="1" y="40375"/>
                    </a:cubicBezTo>
                    <a:lnTo>
                      <a:pt x="4787" y="40375"/>
                    </a:lnTo>
                    <a:lnTo>
                      <a:pt x="9621" y="7561"/>
                    </a:lnTo>
                    <a:lnTo>
                      <a:pt x="9716" y="39291"/>
                    </a:lnTo>
                    <a:lnTo>
                      <a:pt x="14502" y="39291"/>
                    </a:lnTo>
                    <a:cubicBezTo>
                      <a:pt x="14502" y="39291"/>
                      <a:pt x="16515" y="17360"/>
                      <a:pt x="17110" y="11395"/>
                    </a:cubicBezTo>
                    <a:cubicBezTo>
                      <a:pt x="17705" y="5430"/>
                      <a:pt x="15407" y="429"/>
                      <a:pt x="15407" y="429"/>
                    </a:cubicBezTo>
                    <a:lnTo>
                      <a:pt x="1020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34"/>
              <p:cNvSpPr/>
              <p:nvPr/>
            </p:nvSpPr>
            <p:spPr>
              <a:xfrm>
                <a:off x="5775725" y="4729913"/>
                <a:ext cx="145875" cy="80975"/>
              </a:xfrm>
              <a:custGeom>
                <a:rect b="b" l="l" r="r" t="t"/>
                <a:pathLst>
                  <a:path extrusionOk="0" h="3239" w="5835">
                    <a:moveTo>
                      <a:pt x="5835" y="0"/>
                    </a:moveTo>
                    <a:lnTo>
                      <a:pt x="1" y="238"/>
                    </a:lnTo>
                    <a:lnTo>
                      <a:pt x="298" y="3215"/>
                    </a:lnTo>
                    <a:lnTo>
                      <a:pt x="5168" y="3239"/>
                    </a:lnTo>
                    <a:lnTo>
                      <a:pt x="5835" y="0"/>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34"/>
              <p:cNvSpPr/>
              <p:nvPr/>
            </p:nvSpPr>
            <p:spPr>
              <a:xfrm>
                <a:off x="5532250" y="4728713"/>
                <a:ext cx="139925" cy="118200"/>
              </a:xfrm>
              <a:custGeom>
                <a:rect b="b" l="l" r="r" t="t"/>
                <a:pathLst>
                  <a:path extrusionOk="0" h="4728" w="5597">
                    <a:moveTo>
                      <a:pt x="227" y="1"/>
                    </a:moveTo>
                    <a:lnTo>
                      <a:pt x="0" y="4096"/>
                    </a:lnTo>
                    <a:lnTo>
                      <a:pt x="4525" y="4727"/>
                    </a:lnTo>
                    <a:lnTo>
                      <a:pt x="5596" y="1084"/>
                    </a:lnTo>
                    <a:lnTo>
                      <a:pt x="227" y="1"/>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4"/>
              <p:cNvSpPr/>
              <p:nvPr/>
            </p:nvSpPr>
            <p:spPr>
              <a:xfrm>
                <a:off x="5780200" y="3784863"/>
                <a:ext cx="30375" cy="164325"/>
              </a:xfrm>
              <a:custGeom>
                <a:rect b="b" l="l" r="r" t="t"/>
                <a:pathLst>
                  <a:path extrusionOk="0" h="6573" w="1215">
                    <a:moveTo>
                      <a:pt x="1203" y="0"/>
                    </a:moveTo>
                    <a:cubicBezTo>
                      <a:pt x="1179" y="95"/>
                      <a:pt x="1155" y="179"/>
                      <a:pt x="1155" y="274"/>
                    </a:cubicBezTo>
                    <a:cubicBezTo>
                      <a:pt x="1131" y="464"/>
                      <a:pt x="1108" y="714"/>
                      <a:pt x="1072" y="1000"/>
                    </a:cubicBezTo>
                    <a:cubicBezTo>
                      <a:pt x="1012" y="1643"/>
                      <a:pt x="917" y="2488"/>
                      <a:pt x="822" y="3417"/>
                    </a:cubicBezTo>
                    <a:cubicBezTo>
                      <a:pt x="727" y="4346"/>
                      <a:pt x="631" y="5215"/>
                      <a:pt x="536" y="5822"/>
                    </a:cubicBezTo>
                    <a:cubicBezTo>
                      <a:pt x="512" y="6060"/>
                      <a:pt x="405" y="6287"/>
                      <a:pt x="239" y="6453"/>
                    </a:cubicBezTo>
                    <a:cubicBezTo>
                      <a:pt x="167" y="6513"/>
                      <a:pt x="84" y="6548"/>
                      <a:pt x="0" y="6572"/>
                    </a:cubicBezTo>
                    <a:lnTo>
                      <a:pt x="60" y="6572"/>
                    </a:lnTo>
                    <a:cubicBezTo>
                      <a:pt x="131" y="6560"/>
                      <a:pt x="203" y="6537"/>
                      <a:pt x="250" y="6489"/>
                    </a:cubicBezTo>
                    <a:cubicBezTo>
                      <a:pt x="441" y="6322"/>
                      <a:pt x="572" y="6096"/>
                      <a:pt x="620" y="5846"/>
                    </a:cubicBezTo>
                    <a:cubicBezTo>
                      <a:pt x="727" y="5227"/>
                      <a:pt x="834" y="4370"/>
                      <a:pt x="929" y="3429"/>
                    </a:cubicBezTo>
                    <a:cubicBezTo>
                      <a:pt x="1036" y="2488"/>
                      <a:pt x="1108" y="1631"/>
                      <a:pt x="1155" y="1012"/>
                    </a:cubicBezTo>
                    <a:cubicBezTo>
                      <a:pt x="1179" y="703"/>
                      <a:pt x="1191" y="452"/>
                      <a:pt x="1203" y="274"/>
                    </a:cubicBezTo>
                    <a:cubicBezTo>
                      <a:pt x="1215" y="179"/>
                      <a:pt x="1215" y="95"/>
                      <a:pt x="1203"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34"/>
              <p:cNvSpPr/>
              <p:nvPr/>
            </p:nvSpPr>
            <p:spPr>
              <a:xfrm>
                <a:off x="5771875" y="3778238"/>
                <a:ext cx="26500" cy="26250"/>
              </a:xfrm>
              <a:custGeom>
                <a:rect b="b" l="l" r="r" t="t"/>
                <a:pathLst>
                  <a:path extrusionOk="0" h="1050" w="1060">
                    <a:moveTo>
                      <a:pt x="565" y="0"/>
                    </a:moveTo>
                    <a:cubicBezTo>
                      <a:pt x="473" y="0"/>
                      <a:pt x="377" y="25"/>
                      <a:pt x="298" y="75"/>
                    </a:cubicBezTo>
                    <a:cubicBezTo>
                      <a:pt x="155" y="170"/>
                      <a:pt x="48" y="313"/>
                      <a:pt x="24" y="479"/>
                    </a:cubicBezTo>
                    <a:cubicBezTo>
                      <a:pt x="0" y="587"/>
                      <a:pt x="24" y="694"/>
                      <a:pt x="71" y="789"/>
                    </a:cubicBezTo>
                    <a:cubicBezTo>
                      <a:pt x="131" y="884"/>
                      <a:pt x="214" y="968"/>
                      <a:pt x="321" y="1003"/>
                    </a:cubicBezTo>
                    <a:cubicBezTo>
                      <a:pt x="392" y="1035"/>
                      <a:pt x="464" y="1049"/>
                      <a:pt x="534" y="1049"/>
                    </a:cubicBezTo>
                    <a:cubicBezTo>
                      <a:pt x="677" y="1049"/>
                      <a:pt x="813" y="988"/>
                      <a:pt x="917" y="884"/>
                    </a:cubicBezTo>
                    <a:cubicBezTo>
                      <a:pt x="1024" y="741"/>
                      <a:pt x="1060" y="563"/>
                      <a:pt x="1024" y="396"/>
                    </a:cubicBezTo>
                    <a:cubicBezTo>
                      <a:pt x="988" y="289"/>
                      <a:pt x="929" y="182"/>
                      <a:pt x="845" y="110"/>
                    </a:cubicBezTo>
                    <a:cubicBezTo>
                      <a:pt x="786" y="63"/>
                      <a:pt x="750" y="51"/>
                      <a:pt x="738" y="51"/>
                    </a:cubicBezTo>
                    <a:lnTo>
                      <a:pt x="738" y="51"/>
                    </a:lnTo>
                    <a:cubicBezTo>
                      <a:pt x="845" y="146"/>
                      <a:pt x="905" y="277"/>
                      <a:pt x="941" y="408"/>
                    </a:cubicBezTo>
                    <a:cubicBezTo>
                      <a:pt x="964" y="551"/>
                      <a:pt x="929" y="706"/>
                      <a:pt x="833" y="813"/>
                    </a:cubicBezTo>
                    <a:cubicBezTo>
                      <a:pt x="756" y="891"/>
                      <a:pt x="647" y="933"/>
                      <a:pt x="538" y="933"/>
                    </a:cubicBezTo>
                    <a:cubicBezTo>
                      <a:pt x="481" y="933"/>
                      <a:pt x="423" y="921"/>
                      <a:pt x="369" y="896"/>
                    </a:cubicBezTo>
                    <a:cubicBezTo>
                      <a:pt x="202" y="848"/>
                      <a:pt x="95" y="682"/>
                      <a:pt x="119" y="515"/>
                    </a:cubicBezTo>
                    <a:cubicBezTo>
                      <a:pt x="143" y="360"/>
                      <a:pt x="226" y="241"/>
                      <a:pt x="345" y="146"/>
                    </a:cubicBezTo>
                    <a:cubicBezTo>
                      <a:pt x="464" y="75"/>
                      <a:pt x="595" y="39"/>
                      <a:pt x="738" y="39"/>
                    </a:cubicBezTo>
                    <a:cubicBezTo>
                      <a:pt x="738" y="39"/>
                      <a:pt x="691" y="15"/>
                      <a:pt x="619" y="3"/>
                    </a:cubicBezTo>
                    <a:cubicBezTo>
                      <a:pt x="601" y="1"/>
                      <a:pt x="583" y="0"/>
                      <a:pt x="565"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34"/>
              <p:cNvSpPr/>
              <p:nvPr/>
            </p:nvSpPr>
            <p:spPr>
              <a:xfrm>
                <a:off x="5703100" y="3546138"/>
                <a:ext cx="160475" cy="146475"/>
              </a:xfrm>
              <a:custGeom>
                <a:rect b="b" l="l" r="r" t="t"/>
                <a:pathLst>
                  <a:path extrusionOk="0" h="5859" w="6419">
                    <a:moveTo>
                      <a:pt x="6109" y="0"/>
                    </a:moveTo>
                    <a:lnTo>
                      <a:pt x="286" y="36"/>
                    </a:lnTo>
                    <a:cubicBezTo>
                      <a:pt x="120" y="36"/>
                      <a:pt x="1" y="155"/>
                      <a:pt x="1" y="322"/>
                    </a:cubicBezTo>
                    <a:cubicBezTo>
                      <a:pt x="1" y="334"/>
                      <a:pt x="1" y="346"/>
                      <a:pt x="1" y="346"/>
                    </a:cubicBezTo>
                    <a:lnTo>
                      <a:pt x="596" y="5501"/>
                    </a:lnTo>
                    <a:cubicBezTo>
                      <a:pt x="620" y="5703"/>
                      <a:pt x="798" y="5858"/>
                      <a:pt x="1001" y="5858"/>
                    </a:cubicBezTo>
                    <a:lnTo>
                      <a:pt x="4799" y="5834"/>
                    </a:lnTo>
                    <a:cubicBezTo>
                      <a:pt x="4977" y="5822"/>
                      <a:pt x="5144" y="5703"/>
                      <a:pt x="5180" y="5525"/>
                    </a:cubicBezTo>
                    <a:lnTo>
                      <a:pt x="5930" y="2596"/>
                    </a:lnTo>
                    <a:lnTo>
                      <a:pt x="6394" y="346"/>
                    </a:lnTo>
                    <a:cubicBezTo>
                      <a:pt x="6418" y="191"/>
                      <a:pt x="6323" y="36"/>
                      <a:pt x="6168" y="12"/>
                    </a:cubicBezTo>
                    <a:cubicBezTo>
                      <a:pt x="6144" y="0"/>
                      <a:pt x="6120" y="0"/>
                      <a:pt x="6109"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4"/>
              <p:cNvSpPr/>
              <p:nvPr/>
            </p:nvSpPr>
            <p:spPr>
              <a:xfrm>
                <a:off x="5708450" y="3581563"/>
                <a:ext cx="156000" cy="90300"/>
              </a:xfrm>
              <a:custGeom>
                <a:rect b="b" l="l" r="r" t="t"/>
                <a:pathLst>
                  <a:path extrusionOk="0" h="3612" w="6240">
                    <a:moveTo>
                      <a:pt x="6240" y="0"/>
                    </a:moveTo>
                    <a:cubicBezTo>
                      <a:pt x="5978" y="0"/>
                      <a:pt x="5752" y="155"/>
                      <a:pt x="5656" y="393"/>
                    </a:cubicBezTo>
                    <a:cubicBezTo>
                      <a:pt x="5561" y="631"/>
                      <a:pt x="5430" y="929"/>
                      <a:pt x="5275" y="1012"/>
                    </a:cubicBezTo>
                    <a:cubicBezTo>
                      <a:pt x="5072" y="1122"/>
                      <a:pt x="4760" y="1221"/>
                      <a:pt x="4502" y="1221"/>
                    </a:cubicBezTo>
                    <a:cubicBezTo>
                      <a:pt x="4398" y="1221"/>
                      <a:pt x="4303" y="1205"/>
                      <a:pt x="4228" y="1167"/>
                    </a:cubicBezTo>
                    <a:cubicBezTo>
                      <a:pt x="3978" y="1042"/>
                      <a:pt x="3029" y="196"/>
                      <a:pt x="2783" y="196"/>
                    </a:cubicBezTo>
                    <a:cubicBezTo>
                      <a:pt x="2771" y="196"/>
                      <a:pt x="2760" y="198"/>
                      <a:pt x="2751" y="203"/>
                    </a:cubicBezTo>
                    <a:cubicBezTo>
                      <a:pt x="2573" y="310"/>
                      <a:pt x="2418" y="548"/>
                      <a:pt x="2597" y="750"/>
                    </a:cubicBezTo>
                    <a:cubicBezTo>
                      <a:pt x="2775" y="953"/>
                      <a:pt x="3740" y="1584"/>
                      <a:pt x="3561" y="1786"/>
                    </a:cubicBezTo>
                    <a:cubicBezTo>
                      <a:pt x="3542" y="1809"/>
                      <a:pt x="3503" y="1819"/>
                      <a:pt x="3447" y="1819"/>
                    </a:cubicBezTo>
                    <a:cubicBezTo>
                      <a:pt x="2996" y="1819"/>
                      <a:pt x="1473" y="1162"/>
                      <a:pt x="1087" y="1162"/>
                    </a:cubicBezTo>
                    <a:cubicBezTo>
                      <a:pt x="1067" y="1162"/>
                      <a:pt x="1050" y="1163"/>
                      <a:pt x="1037" y="1167"/>
                    </a:cubicBezTo>
                    <a:cubicBezTo>
                      <a:pt x="727" y="1238"/>
                      <a:pt x="549" y="1441"/>
                      <a:pt x="727" y="1560"/>
                    </a:cubicBezTo>
                    <a:cubicBezTo>
                      <a:pt x="906" y="1691"/>
                      <a:pt x="2287" y="2203"/>
                      <a:pt x="2358" y="2381"/>
                    </a:cubicBezTo>
                    <a:cubicBezTo>
                      <a:pt x="2358" y="2381"/>
                      <a:pt x="713" y="1956"/>
                      <a:pt x="296" y="1956"/>
                    </a:cubicBezTo>
                    <a:cubicBezTo>
                      <a:pt x="245" y="1956"/>
                      <a:pt x="212" y="1962"/>
                      <a:pt x="203" y="1977"/>
                    </a:cubicBezTo>
                    <a:cubicBezTo>
                      <a:pt x="120" y="2096"/>
                      <a:pt x="1" y="2310"/>
                      <a:pt x="203" y="2381"/>
                    </a:cubicBezTo>
                    <a:cubicBezTo>
                      <a:pt x="418" y="2465"/>
                      <a:pt x="2192" y="2929"/>
                      <a:pt x="2358" y="3012"/>
                    </a:cubicBezTo>
                    <a:cubicBezTo>
                      <a:pt x="2620" y="3120"/>
                      <a:pt x="2894" y="3203"/>
                      <a:pt x="3168" y="3251"/>
                    </a:cubicBezTo>
                    <a:cubicBezTo>
                      <a:pt x="3216" y="3251"/>
                      <a:pt x="3620" y="3381"/>
                      <a:pt x="4001" y="3512"/>
                    </a:cubicBezTo>
                    <a:cubicBezTo>
                      <a:pt x="4194" y="3578"/>
                      <a:pt x="4396" y="3611"/>
                      <a:pt x="4600" y="3611"/>
                    </a:cubicBezTo>
                    <a:cubicBezTo>
                      <a:pt x="4837" y="3611"/>
                      <a:pt x="5075" y="3566"/>
                      <a:pt x="5299" y="3477"/>
                    </a:cubicBezTo>
                    <a:lnTo>
                      <a:pt x="5514" y="3393"/>
                    </a:lnTo>
                    <a:cubicBezTo>
                      <a:pt x="5847" y="3262"/>
                      <a:pt x="6049" y="2929"/>
                      <a:pt x="6026" y="2572"/>
                    </a:cubicBezTo>
                    <a:lnTo>
                      <a:pt x="5990" y="1869"/>
                    </a:lnTo>
                    <a:lnTo>
                      <a:pt x="6204" y="1286"/>
                    </a:lnTo>
                    <a:lnTo>
                      <a:pt x="6240" y="0"/>
                    </a:ln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34"/>
              <p:cNvSpPr/>
              <p:nvPr/>
            </p:nvSpPr>
            <p:spPr>
              <a:xfrm>
                <a:off x="5776925" y="3562213"/>
                <a:ext cx="11025" cy="11325"/>
              </a:xfrm>
              <a:custGeom>
                <a:rect b="b" l="l" r="r" t="t"/>
                <a:pathLst>
                  <a:path extrusionOk="0" h="453" w="441">
                    <a:moveTo>
                      <a:pt x="215" y="0"/>
                    </a:moveTo>
                    <a:cubicBezTo>
                      <a:pt x="96" y="12"/>
                      <a:pt x="0" y="107"/>
                      <a:pt x="0" y="226"/>
                    </a:cubicBezTo>
                    <a:cubicBezTo>
                      <a:pt x="0" y="345"/>
                      <a:pt x="108" y="453"/>
                      <a:pt x="227" y="453"/>
                    </a:cubicBezTo>
                    <a:cubicBezTo>
                      <a:pt x="346" y="441"/>
                      <a:pt x="441" y="345"/>
                      <a:pt x="441" y="226"/>
                    </a:cubicBezTo>
                    <a:cubicBezTo>
                      <a:pt x="441" y="107"/>
                      <a:pt x="346" y="0"/>
                      <a:pt x="22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35"/>
          <p:cNvSpPr txBox="1"/>
          <p:nvPr>
            <p:ph type="title"/>
          </p:nvPr>
        </p:nvSpPr>
        <p:spPr>
          <a:xfrm>
            <a:off x="1165200" y="616725"/>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CONCLUSION</a:t>
            </a:r>
            <a:endParaRPr/>
          </a:p>
        </p:txBody>
      </p:sp>
      <p:sp>
        <p:nvSpPr>
          <p:cNvPr id="903" name="Google Shape;903;p35"/>
          <p:cNvSpPr txBox="1"/>
          <p:nvPr/>
        </p:nvSpPr>
        <p:spPr>
          <a:xfrm>
            <a:off x="1165200" y="1189425"/>
            <a:ext cx="7057500" cy="32895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50"/>
              <a:buFont typeface="Arial"/>
              <a:buNone/>
            </a:pPr>
            <a:r>
              <a:rPr b="0" i="0" lang="en-US" sz="1650" u="none" cap="none" strike="noStrike">
                <a:solidFill>
                  <a:srgbClr val="272753"/>
                </a:solidFill>
                <a:latin typeface="Roboto"/>
                <a:ea typeface="Roboto"/>
                <a:cs typeface="Roboto"/>
                <a:sym typeface="Roboto"/>
              </a:rPr>
              <a:t>	</a:t>
            </a:r>
            <a:r>
              <a:rPr lang="en-US">
                <a:solidFill>
                  <a:schemeClr val="dk1"/>
                </a:solidFill>
                <a:latin typeface="Roboto"/>
                <a:ea typeface="Roboto"/>
                <a:cs typeface="Roboto"/>
                <a:sym typeface="Roboto"/>
              </a:rPr>
              <a:t>The overall study was concluded successful as the aim and objective of the #31b: A 117 Emergency Communication Platform for Abuse Report in a Mobile Application was met successfully. </a:t>
            </a:r>
            <a:r>
              <a:rPr lang="en-US">
                <a:solidFill>
                  <a:schemeClr val="dk1"/>
                </a:solidFill>
                <a:latin typeface="Roboto"/>
                <a:ea typeface="Roboto"/>
                <a:cs typeface="Roboto"/>
                <a:sym typeface="Roboto"/>
              </a:rPr>
              <a:t>The application was able to provide:</a:t>
            </a:r>
            <a:endParaRPr>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650"/>
              <a:buFont typeface="Arial"/>
              <a:buNone/>
            </a:pPr>
            <a:r>
              <a:t/>
            </a:r>
            <a:endParaRPr>
              <a:solidFill>
                <a:schemeClr val="dk1"/>
              </a:solidFill>
              <a:latin typeface="Roboto"/>
              <a:ea typeface="Roboto"/>
              <a:cs typeface="Roboto"/>
              <a:sym typeface="Roboto"/>
            </a:endParaRPr>
          </a:p>
          <a:p>
            <a:pPr indent="-317500" lvl="0" marL="457200" rtl="0" algn="just">
              <a:spcBef>
                <a:spcPts val="0"/>
              </a:spcBef>
              <a:spcAft>
                <a:spcPts val="0"/>
              </a:spcAft>
              <a:buClr>
                <a:schemeClr val="dk1"/>
              </a:buClr>
              <a:buSzPts val="1400"/>
              <a:buFont typeface="Roboto"/>
              <a:buChar char="➢"/>
            </a:pPr>
            <a:r>
              <a:rPr lang="en-US">
                <a:solidFill>
                  <a:schemeClr val="dk1"/>
                </a:solidFill>
                <a:latin typeface="Roboto"/>
                <a:ea typeface="Roboto"/>
                <a:cs typeface="Roboto"/>
                <a:sym typeface="Roboto"/>
              </a:rPr>
              <a:t>An additional way of submitting a complaint report to the authorities, </a:t>
            </a:r>
            <a:endParaRPr>
              <a:solidFill>
                <a:schemeClr val="dk1"/>
              </a:solidFill>
              <a:latin typeface="Roboto"/>
              <a:ea typeface="Roboto"/>
              <a:cs typeface="Roboto"/>
              <a:sym typeface="Roboto"/>
            </a:endParaRPr>
          </a:p>
          <a:p>
            <a:pPr indent="-317500" lvl="0" marL="457200" rtl="0" algn="just">
              <a:spcBef>
                <a:spcPts val="0"/>
              </a:spcBef>
              <a:spcAft>
                <a:spcPts val="0"/>
              </a:spcAft>
              <a:buClr>
                <a:schemeClr val="dk1"/>
              </a:buClr>
              <a:buSzPts val="1400"/>
              <a:buFont typeface="Roboto"/>
              <a:buChar char="➢"/>
            </a:pPr>
            <a:r>
              <a:rPr lang="en-US">
                <a:solidFill>
                  <a:schemeClr val="dk1"/>
                </a:solidFill>
                <a:latin typeface="Roboto"/>
                <a:ea typeface="Roboto"/>
                <a:cs typeface="Roboto"/>
                <a:sym typeface="Roboto"/>
              </a:rPr>
              <a:t>Providing helpful information (emergency hotlines, stations, institutions and facilities)</a:t>
            </a:r>
            <a:endParaRPr>
              <a:solidFill>
                <a:schemeClr val="dk1"/>
              </a:solidFill>
              <a:latin typeface="Roboto"/>
              <a:ea typeface="Roboto"/>
              <a:cs typeface="Roboto"/>
              <a:sym typeface="Roboto"/>
            </a:endParaRPr>
          </a:p>
          <a:p>
            <a:pPr indent="-317500" lvl="0" marL="457200" rtl="0" algn="just">
              <a:spcBef>
                <a:spcPts val="0"/>
              </a:spcBef>
              <a:spcAft>
                <a:spcPts val="0"/>
              </a:spcAft>
              <a:buClr>
                <a:schemeClr val="dk1"/>
              </a:buClr>
              <a:buSzPts val="1400"/>
              <a:buFont typeface="Roboto"/>
              <a:buChar char="➢"/>
            </a:pPr>
            <a:r>
              <a:rPr lang="en-US">
                <a:solidFill>
                  <a:schemeClr val="dk1"/>
                </a:solidFill>
                <a:latin typeface="Roboto"/>
                <a:ea typeface="Roboto"/>
                <a:cs typeface="Roboto"/>
                <a:sym typeface="Roboto"/>
              </a:rPr>
              <a:t>Also, an information board that also tackles on how to identify if a person is being abused and what are the ways to report the abuse and stop it. </a:t>
            </a:r>
            <a:endParaRPr>
              <a:solidFill>
                <a:schemeClr val="dk1"/>
              </a:solidFill>
              <a:latin typeface="Roboto"/>
              <a:ea typeface="Roboto"/>
              <a:cs typeface="Roboto"/>
              <a:sym typeface="Roboto"/>
            </a:endParaRPr>
          </a:p>
          <a:p>
            <a:pPr indent="-317500" lvl="0" marL="457200" rtl="0" algn="just">
              <a:spcBef>
                <a:spcPts val="0"/>
              </a:spcBef>
              <a:spcAft>
                <a:spcPts val="0"/>
              </a:spcAft>
              <a:buClr>
                <a:schemeClr val="dk1"/>
              </a:buClr>
              <a:buSzPts val="1400"/>
              <a:buFont typeface="Roboto"/>
              <a:buChar char="➢"/>
            </a:pPr>
            <a:r>
              <a:rPr lang="en-US">
                <a:solidFill>
                  <a:schemeClr val="dk1"/>
                </a:solidFill>
                <a:latin typeface="Roboto"/>
                <a:ea typeface="Roboto"/>
                <a:cs typeface="Roboto"/>
                <a:sym typeface="Roboto"/>
              </a:rPr>
              <a:t>The visual aesthetics of the application also helped in giving interest to the users. </a:t>
            </a:r>
            <a:endParaRPr>
              <a:solidFill>
                <a:schemeClr val="dk1"/>
              </a:solidFill>
              <a:latin typeface="Roboto"/>
              <a:ea typeface="Roboto"/>
              <a:cs typeface="Roboto"/>
              <a:sym typeface="Roboto"/>
            </a:endParaRPr>
          </a:p>
          <a:p>
            <a:pPr indent="0" lvl="0" marL="457200" rtl="0" algn="just">
              <a:spcBef>
                <a:spcPts val="0"/>
              </a:spcBef>
              <a:spcAft>
                <a:spcPts val="0"/>
              </a:spcAft>
              <a:buNone/>
            </a:pPr>
            <a:r>
              <a:t/>
            </a:r>
            <a:endParaRPr>
              <a:solidFill>
                <a:schemeClr val="dk1"/>
              </a:solidFill>
              <a:latin typeface="Roboto"/>
              <a:ea typeface="Roboto"/>
              <a:cs typeface="Roboto"/>
              <a:sym typeface="Roboto"/>
            </a:endParaRPr>
          </a:p>
          <a:p>
            <a:pPr indent="0" lvl="0" marL="457200" rtl="0" algn="just">
              <a:spcBef>
                <a:spcPts val="0"/>
              </a:spcBef>
              <a:spcAft>
                <a:spcPts val="0"/>
              </a:spcAft>
              <a:buNone/>
            </a:pPr>
            <a:r>
              <a:t/>
            </a:r>
            <a:endParaRPr sz="1650">
              <a:solidFill>
                <a:srgbClr val="272753"/>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g11e9fdcf94f_0_10"/>
          <p:cNvSpPr txBox="1"/>
          <p:nvPr>
            <p:ph type="title"/>
          </p:nvPr>
        </p:nvSpPr>
        <p:spPr>
          <a:xfrm>
            <a:off x="1165200" y="227801"/>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CONCLUSION</a:t>
            </a:r>
            <a:endParaRPr sz="3200"/>
          </a:p>
        </p:txBody>
      </p:sp>
      <p:sp>
        <p:nvSpPr>
          <p:cNvPr id="909" name="Google Shape;909;g11e9fdcf94f_0_10"/>
          <p:cNvSpPr txBox="1"/>
          <p:nvPr/>
        </p:nvSpPr>
        <p:spPr>
          <a:xfrm>
            <a:off x="921425" y="876699"/>
            <a:ext cx="6525300" cy="392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1662D"/>
                </a:solidFill>
                <a:latin typeface="Roboto"/>
                <a:ea typeface="Roboto"/>
                <a:cs typeface="Roboto"/>
                <a:sym typeface="Roboto"/>
              </a:rPr>
              <a:t>EVALUATION RESULTS </a:t>
            </a:r>
            <a:r>
              <a:rPr b="1" i="0" lang="en-US" sz="1600" u="none" cap="none" strike="noStrike">
                <a:solidFill>
                  <a:srgbClr val="F1662D"/>
                </a:solidFill>
                <a:latin typeface="Roboto"/>
                <a:ea typeface="Roboto"/>
                <a:cs typeface="Roboto"/>
                <a:sym typeface="Roboto"/>
              </a:rPr>
              <a:t>SUMMARY</a:t>
            </a:r>
            <a:endParaRPr b="1" i="0" sz="1600" u="none" cap="none" strike="noStrike">
              <a:solidFill>
                <a:srgbClr val="F1662D"/>
              </a:solidFill>
              <a:latin typeface="Roboto"/>
              <a:ea typeface="Roboto"/>
              <a:cs typeface="Roboto"/>
              <a:sym typeface="Roboto"/>
            </a:endParaRPr>
          </a:p>
        </p:txBody>
      </p:sp>
      <p:graphicFrame>
        <p:nvGraphicFramePr>
          <p:cNvPr id="910" name="Google Shape;910;g11e9fdcf94f_0_10"/>
          <p:cNvGraphicFramePr/>
          <p:nvPr/>
        </p:nvGraphicFramePr>
        <p:xfrm>
          <a:off x="1109508" y="1303140"/>
          <a:ext cx="3000000" cy="3000000"/>
        </p:xfrm>
        <a:graphic>
          <a:graphicData uri="http://schemas.openxmlformats.org/drawingml/2006/table">
            <a:tbl>
              <a:tblPr bandRow="1">
                <a:noFill/>
                <a:tableStyleId>{9F121CDE-9910-454E-A992-B3433B779C16}</a:tableStyleId>
              </a:tblPr>
              <a:tblGrid>
                <a:gridCol w="2265050"/>
                <a:gridCol w="771850"/>
                <a:gridCol w="1518850"/>
                <a:gridCol w="771850"/>
                <a:gridCol w="1597400"/>
              </a:tblGrid>
              <a:tr h="328475">
                <a:tc>
                  <a:txBody>
                    <a:bodyPr/>
                    <a:lstStyle/>
                    <a:p>
                      <a:pPr indent="0" lvl="0" marL="0" marR="0" rtl="0" algn="l">
                        <a:lnSpc>
                          <a:spcPct val="107000"/>
                        </a:lnSpc>
                        <a:spcBef>
                          <a:spcPts val="0"/>
                        </a:spcBef>
                        <a:spcAft>
                          <a:spcPts val="0"/>
                        </a:spcAft>
                        <a:buClr>
                          <a:srgbClr val="000000"/>
                        </a:buClr>
                        <a:buSzPts val="1200"/>
                        <a:buFont typeface="Arial"/>
                        <a:buNone/>
                      </a:pPr>
                      <a:r>
                        <a:rPr lang="en-US" sz="1200" u="none" cap="none" strike="noStrike"/>
                        <a:t> </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EXISTING SYSTEM</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gridSpan="2">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PROPOSED SYSTEM</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r>
              <a:tr h="328475">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Indicators</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Mean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Interpretation</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Mean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Interpretation</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8475">
                <a:tc>
                  <a:txBody>
                    <a:bodyPr/>
                    <a:lstStyle/>
                    <a:p>
                      <a:pPr indent="0" lvl="0" marL="0" marR="0" rtl="0" algn="l">
                        <a:lnSpc>
                          <a:spcPct val="107000"/>
                        </a:lnSpc>
                        <a:spcBef>
                          <a:spcPts val="0"/>
                        </a:spcBef>
                        <a:spcAft>
                          <a:spcPts val="0"/>
                        </a:spcAft>
                        <a:buClr>
                          <a:srgbClr val="000000"/>
                        </a:buClr>
                        <a:buSzPts val="1200"/>
                        <a:buFont typeface="Arial"/>
                        <a:buNone/>
                      </a:pPr>
                      <a:r>
                        <a:rPr lang="en-US" sz="1200" u="sng" cap="none" strike="noStrike"/>
                        <a:t>Functional Stability</a:t>
                      </a:r>
                      <a:endParaRPr sz="1200" u="sng"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cap="none" strike="noStrike"/>
                        <a:t>2.52</a:t>
                      </a:r>
                      <a:endParaRPr sz="1200"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cap="none" strike="noStrike"/>
                        <a:t>Agree</a:t>
                      </a:r>
                      <a:endParaRPr sz="1200"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sng" cap="none" strike="noStrike"/>
                        <a:t>3.71</a:t>
                      </a:r>
                      <a:endParaRPr b="1" sz="1200" u="sng"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sng" cap="none" strike="noStrike"/>
                        <a:t>Strongly Agree</a:t>
                      </a:r>
                      <a:endParaRPr b="1" sz="1200" u="sng"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r>
              <a:tr h="328475">
                <a:tc>
                  <a:txBody>
                    <a:bodyPr/>
                    <a:lstStyle/>
                    <a:p>
                      <a:pPr indent="0" lvl="0" marL="0" marR="0" rtl="0" algn="l">
                        <a:lnSpc>
                          <a:spcPct val="107000"/>
                        </a:lnSpc>
                        <a:spcBef>
                          <a:spcPts val="0"/>
                        </a:spcBef>
                        <a:spcAft>
                          <a:spcPts val="0"/>
                        </a:spcAft>
                        <a:buClr>
                          <a:srgbClr val="000000"/>
                        </a:buClr>
                        <a:buSzPts val="1200"/>
                        <a:buFont typeface="Arial"/>
                        <a:buNone/>
                      </a:pPr>
                      <a:r>
                        <a:rPr lang="en-US" sz="1200" u="none" cap="none" strike="noStrike"/>
                        <a:t>Reliability</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cap="none" strike="noStrike"/>
                        <a:t>2.42</a:t>
                      </a:r>
                      <a:endParaRPr sz="1200"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cap="none" strike="noStrike"/>
                        <a:t>Disagree</a:t>
                      </a:r>
                      <a:endParaRPr sz="1200"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3.69</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Strongly Agree</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8475">
                <a:tc>
                  <a:txBody>
                    <a:bodyPr/>
                    <a:lstStyle/>
                    <a:p>
                      <a:pPr indent="0" lvl="0" marL="0" marR="0" rtl="0" algn="l">
                        <a:lnSpc>
                          <a:spcPct val="107000"/>
                        </a:lnSpc>
                        <a:spcBef>
                          <a:spcPts val="0"/>
                        </a:spcBef>
                        <a:spcAft>
                          <a:spcPts val="0"/>
                        </a:spcAft>
                        <a:buClr>
                          <a:srgbClr val="000000"/>
                        </a:buClr>
                        <a:buSzPts val="1200"/>
                        <a:buFont typeface="Arial"/>
                        <a:buNone/>
                      </a:pPr>
                      <a:r>
                        <a:rPr lang="en-US" sz="1200" u="sng" cap="none" strike="noStrike"/>
                        <a:t>Usability</a:t>
                      </a:r>
                      <a:endParaRPr sz="1200" u="sng"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cap="none" strike="noStrike"/>
                        <a:t>2.52</a:t>
                      </a:r>
                      <a:endParaRPr sz="1200"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cap="none" strike="noStrike"/>
                        <a:t>Agree</a:t>
                      </a:r>
                      <a:endParaRPr sz="1200"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sng" cap="none" strike="noStrike"/>
                        <a:t>3.77</a:t>
                      </a:r>
                      <a:endParaRPr b="1" sz="1200" u="sng"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sng" cap="none" strike="noStrike"/>
                        <a:t>Strongly Agree</a:t>
                      </a:r>
                      <a:endParaRPr b="1" sz="1200" u="sng"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r>
              <a:tr h="328475">
                <a:tc>
                  <a:txBody>
                    <a:bodyPr/>
                    <a:lstStyle/>
                    <a:p>
                      <a:pPr indent="0" lvl="0" marL="0" marR="0" rtl="0" algn="l">
                        <a:lnSpc>
                          <a:spcPct val="107000"/>
                        </a:lnSpc>
                        <a:spcBef>
                          <a:spcPts val="0"/>
                        </a:spcBef>
                        <a:spcAft>
                          <a:spcPts val="0"/>
                        </a:spcAft>
                        <a:buClr>
                          <a:srgbClr val="000000"/>
                        </a:buClr>
                        <a:buSzPts val="1200"/>
                        <a:buFont typeface="Arial"/>
                        <a:buNone/>
                      </a:pPr>
                      <a:r>
                        <a:rPr lang="en-US" sz="1200" u="none" cap="none" strike="noStrike"/>
                        <a:t>Performance Efficiency</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cap="none" strike="noStrike"/>
                        <a:t>2.48</a:t>
                      </a:r>
                      <a:endParaRPr sz="1200"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cap="none" strike="noStrike"/>
                        <a:t>Disagree</a:t>
                      </a:r>
                      <a:endParaRPr sz="1200"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3.70</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Strongly Agree</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8475">
                <a:tc>
                  <a:txBody>
                    <a:bodyPr/>
                    <a:lstStyle/>
                    <a:p>
                      <a:pPr indent="0" lvl="0" marL="0" marR="0" rtl="0" algn="l">
                        <a:lnSpc>
                          <a:spcPct val="107000"/>
                        </a:lnSpc>
                        <a:spcBef>
                          <a:spcPts val="0"/>
                        </a:spcBef>
                        <a:spcAft>
                          <a:spcPts val="0"/>
                        </a:spcAft>
                        <a:buClr>
                          <a:srgbClr val="000000"/>
                        </a:buClr>
                        <a:buSzPts val="1200"/>
                        <a:buFont typeface="Arial"/>
                        <a:buNone/>
                      </a:pPr>
                      <a:r>
                        <a:rPr lang="en-US" sz="1200" u="sng" cap="none" strike="noStrike"/>
                        <a:t>Security</a:t>
                      </a:r>
                      <a:endParaRPr sz="1200" u="sng"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cap="none" strike="noStrike"/>
                        <a:t>2.65</a:t>
                      </a:r>
                      <a:endParaRPr sz="1200"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cap="none" strike="noStrike"/>
                        <a:t>Agree</a:t>
                      </a:r>
                      <a:endParaRPr sz="1200"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sng" cap="none" strike="noStrike"/>
                        <a:t>3.77</a:t>
                      </a:r>
                      <a:endParaRPr b="1" sz="1200" u="sng"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sng" cap="none" strike="noStrike"/>
                        <a:t>Strongly Agree</a:t>
                      </a:r>
                      <a:endParaRPr b="1" sz="1200" u="sng"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r>
              <a:tr h="328475">
                <a:tc>
                  <a:txBody>
                    <a:bodyPr/>
                    <a:lstStyle/>
                    <a:p>
                      <a:pPr indent="0" lvl="0" marL="0" marR="0" rtl="0" algn="l">
                        <a:lnSpc>
                          <a:spcPct val="107000"/>
                        </a:lnSpc>
                        <a:spcBef>
                          <a:spcPts val="0"/>
                        </a:spcBef>
                        <a:spcAft>
                          <a:spcPts val="0"/>
                        </a:spcAft>
                        <a:buClr>
                          <a:srgbClr val="000000"/>
                        </a:buClr>
                        <a:buSzPts val="1200"/>
                        <a:buFont typeface="Arial"/>
                        <a:buNone/>
                      </a:pPr>
                      <a:r>
                        <a:rPr b="1" lang="en-US" sz="1200" u="none" cap="none" strike="noStrike"/>
                        <a:t>AVERAGE MEAN</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2.52</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Agree</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3.73</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Strongly Agree</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911" name="Google Shape;911;g11e9fdcf94f_0_10"/>
          <p:cNvSpPr txBox="1"/>
          <p:nvPr/>
        </p:nvSpPr>
        <p:spPr>
          <a:xfrm>
            <a:off x="594825" y="3965300"/>
            <a:ext cx="7590000" cy="10467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lang="en-US">
                <a:solidFill>
                  <a:schemeClr val="dk1"/>
                </a:solidFill>
                <a:latin typeface="Roboto"/>
                <a:ea typeface="Roboto"/>
                <a:cs typeface="Roboto"/>
                <a:sym typeface="Roboto"/>
              </a:rPr>
              <a:t>In the evaluation survey, the respondents Strongly Agree in terms of security with an average mean of </a:t>
            </a:r>
            <a:r>
              <a:rPr i="1" lang="en-US">
                <a:solidFill>
                  <a:schemeClr val="dk1"/>
                </a:solidFill>
                <a:latin typeface="Roboto"/>
                <a:ea typeface="Roboto"/>
                <a:cs typeface="Roboto"/>
                <a:sym typeface="Roboto"/>
              </a:rPr>
              <a:t>3.77%,</a:t>
            </a:r>
            <a:r>
              <a:rPr lang="en-US">
                <a:solidFill>
                  <a:schemeClr val="dk1"/>
                </a:solidFill>
                <a:latin typeface="Roboto"/>
                <a:ea typeface="Roboto"/>
                <a:cs typeface="Roboto"/>
                <a:sym typeface="Roboto"/>
              </a:rPr>
              <a:t> usability with an average mean of </a:t>
            </a:r>
            <a:r>
              <a:rPr i="1" lang="en-US">
                <a:solidFill>
                  <a:schemeClr val="dk1"/>
                </a:solidFill>
                <a:latin typeface="Roboto"/>
                <a:ea typeface="Roboto"/>
                <a:cs typeface="Roboto"/>
                <a:sym typeface="Roboto"/>
              </a:rPr>
              <a:t>3.77%</a:t>
            </a:r>
            <a:r>
              <a:rPr lang="en-US">
                <a:solidFill>
                  <a:schemeClr val="dk1"/>
                </a:solidFill>
                <a:latin typeface="Roboto"/>
                <a:ea typeface="Roboto"/>
                <a:cs typeface="Roboto"/>
                <a:sym typeface="Roboto"/>
              </a:rPr>
              <a:t> and functional stability with an average mean of </a:t>
            </a:r>
            <a:r>
              <a:rPr i="1" lang="en-US">
                <a:solidFill>
                  <a:schemeClr val="dk1"/>
                </a:solidFill>
                <a:latin typeface="Roboto"/>
                <a:ea typeface="Roboto"/>
                <a:cs typeface="Roboto"/>
                <a:sym typeface="Roboto"/>
              </a:rPr>
              <a:t>3.71%</a:t>
            </a:r>
            <a:r>
              <a:rPr lang="en-US">
                <a:solidFill>
                  <a:schemeClr val="dk1"/>
                </a:solidFill>
                <a:latin typeface="Roboto"/>
                <a:ea typeface="Roboto"/>
                <a:cs typeface="Roboto"/>
                <a:sym typeface="Roboto"/>
              </a:rPr>
              <a:t>. </a:t>
            </a:r>
            <a:r>
              <a:rPr lang="en-US">
                <a:solidFill>
                  <a:schemeClr val="dk1"/>
                </a:solidFill>
                <a:latin typeface="Roboto"/>
                <a:ea typeface="Roboto"/>
                <a:cs typeface="Roboto"/>
                <a:sym typeface="Roboto"/>
              </a:rPr>
              <a:t>This result signifies that the proposed system has a greater impact and advantage to the users than the existing system. </a:t>
            </a:r>
            <a:endParaRPr>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36"/>
          <p:cNvSpPr txBox="1"/>
          <p:nvPr>
            <p:ph type="title"/>
          </p:nvPr>
        </p:nvSpPr>
        <p:spPr>
          <a:xfrm>
            <a:off x="1342070" y="330725"/>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RECOMMENDATION</a:t>
            </a:r>
            <a:endParaRPr/>
          </a:p>
        </p:txBody>
      </p:sp>
      <p:sp>
        <p:nvSpPr>
          <p:cNvPr id="917" name="Google Shape;917;p36"/>
          <p:cNvSpPr txBox="1"/>
          <p:nvPr/>
        </p:nvSpPr>
        <p:spPr>
          <a:xfrm>
            <a:off x="1039550" y="1007075"/>
            <a:ext cx="7418700" cy="38058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1200"/>
              </a:spcBef>
              <a:spcAft>
                <a:spcPts val="0"/>
              </a:spcAft>
              <a:buNone/>
            </a:pPr>
            <a:r>
              <a:rPr lang="en-US" sz="1250">
                <a:solidFill>
                  <a:schemeClr val="dk1"/>
                </a:solidFill>
                <a:latin typeface="Roboto"/>
                <a:ea typeface="Roboto"/>
                <a:cs typeface="Roboto"/>
                <a:sym typeface="Roboto"/>
              </a:rPr>
              <a:t>The researchers recommend implementing the study in the community by promoting the application through the use of social media and local authorities, by providing enough information on how useful the application is. The researchers also recommend the following improvements and additional upgrade features for the next researchers that would like to take the similar study. </a:t>
            </a:r>
            <a:endParaRPr sz="1250">
              <a:solidFill>
                <a:schemeClr val="dk1"/>
              </a:solidFill>
              <a:latin typeface="Roboto"/>
              <a:ea typeface="Roboto"/>
              <a:cs typeface="Roboto"/>
              <a:sym typeface="Roboto"/>
            </a:endParaRPr>
          </a:p>
          <a:p>
            <a:pPr indent="457200" lvl="0" marL="0" rtl="0" algn="just">
              <a:lnSpc>
                <a:spcPct val="100000"/>
              </a:lnSpc>
              <a:spcBef>
                <a:spcPts val="1200"/>
              </a:spcBef>
              <a:spcAft>
                <a:spcPts val="0"/>
              </a:spcAft>
              <a:buNone/>
            </a:pPr>
            <a:r>
              <a:rPr lang="en-US" sz="1250">
                <a:solidFill>
                  <a:schemeClr val="dk1"/>
                </a:solidFill>
                <a:latin typeface="Roboto"/>
                <a:ea typeface="Roboto"/>
                <a:cs typeface="Roboto"/>
                <a:sym typeface="Roboto"/>
              </a:rPr>
              <a:t>Firstly, the adjusting and enhancement of the administrator’s website and mobile application appearance, adding more functionality for data visualization, additional language support for local users, and a new user sign-up authentication feature using the National Identification number issued by the Philippine Statistics Authority (PSA). </a:t>
            </a:r>
            <a:endParaRPr sz="1250">
              <a:solidFill>
                <a:schemeClr val="dk1"/>
              </a:solidFill>
              <a:latin typeface="Roboto"/>
              <a:ea typeface="Roboto"/>
              <a:cs typeface="Roboto"/>
              <a:sym typeface="Roboto"/>
            </a:endParaRPr>
          </a:p>
          <a:p>
            <a:pPr indent="457200" lvl="0" marL="0" rtl="0" algn="just">
              <a:lnSpc>
                <a:spcPct val="100000"/>
              </a:lnSpc>
              <a:spcBef>
                <a:spcPts val="1200"/>
              </a:spcBef>
              <a:spcAft>
                <a:spcPts val="0"/>
              </a:spcAft>
              <a:buNone/>
            </a:pPr>
            <a:r>
              <a:rPr lang="en-US" sz="1250">
                <a:solidFill>
                  <a:schemeClr val="dk1"/>
                </a:solidFill>
                <a:latin typeface="Roboto"/>
                <a:ea typeface="Roboto"/>
                <a:cs typeface="Roboto"/>
                <a:sym typeface="Roboto"/>
              </a:rPr>
              <a:t>Secondly, is to use a different approach or System Development Life Cycle, that could possibly help the future researchers to achieve greater outcomes.  </a:t>
            </a:r>
            <a:endParaRPr sz="1250">
              <a:solidFill>
                <a:schemeClr val="dk1"/>
              </a:solidFill>
              <a:latin typeface="Roboto"/>
              <a:ea typeface="Roboto"/>
              <a:cs typeface="Roboto"/>
              <a:sym typeface="Roboto"/>
            </a:endParaRPr>
          </a:p>
          <a:p>
            <a:pPr indent="457200" lvl="0" marL="0" rtl="0" algn="just">
              <a:lnSpc>
                <a:spcPct val="100000"/>
              </a:lnSpc>
              <a:spcBef>
                <a:spcPts val="1200"/>
              </a:spcBef>
              <a:spcAft>
                <a:spcPts val="0"/>
              </a:spcAft>
              <a:buNone/>
            </a:pPr>
            <a:r>
              <a:rPr lang="en-US" sz="1250">
                <a:solidFill>
                  <a:schemeClr val="dk1"/>
                </a:solidFill>
                <a:latin typeface="Roboto"/>
                <a:ea typeface="Roboto"/>
                <a:cs typeface="Roboto"/>
                <a:sym typeface="Roboto"/>
              </a:rPr>
              <a:t>Lastly, the use of multi-platform application development can address the accessibility and usability to different mobile operating systems, to accommodate and help more users. The respondents found the application useful despite of its shortcomings. The process of improving the application features continues as it is being implemented in the community</a:t>
            </a:r>
            <a:endParaRPr sz="1250">
              <a:solidFill>
                <a:schemeClr val="dk1"/>
              </a:solidFill>
              <a:latin typeface="Roboto"/>
              <a:ea typeface="Roboto"/>
              <a:cs typeface="Roboto"/>
              <a:sym typeface="Roboto"/>
            </a:endParaRPr>
          </a:p>
          <a:p>
            <a:pPr indent="457200" lvl="0" marL="0" marR="0" rtl="0" algn="just">
              <a:lnSpc>
                <a:spcPct val="100000"/>
              </a:lnSpc>
              <a:spcBef>
                <a:spcPts val="800"/>
              </a:spcBef>
              <a:spcAft>
                <a:spcPts val="0"/>
              </a:spcAft>
              <a:buClr>
                <a:srgbClr val="000000"/>
              </a:buClr>
              <a:buSzPts val="1500"/>
              <a:buFont typeface="Arial"/>
              <a:buNone/>
            </a:pPr>
            <a:r>
              <a:t/>
            </a:r>
            <a:endParaRPr sz="125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
          <p:cNvSpPr txBox="1"/>
          <p:nvPr>
            <p:ph type="title"/>
          </p:nvPr>
        </p:nvSpPr>
        <p:spPr>
          <a:xfrm>
            <a:off x="418647" y="582745"/>
            <a:ext cx="3503100" cy="493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900"/>
              <a:buNone/>
            </a:pPr>
            <a:r>
              <a:rPr lang="en-US"/>
              <a:t>INTRODUCTION</a:t>
            </a:r>
            <a:endParaRPr/>
          </a:p>
        </p:txBody>
      </p:sp>
      <p:sp>
        <p:nvSpPr>
          <p:cNvPr id="270" name="Google Shape;270;p2"/>
          <p:cNvSpPr/>
          <p:nvPr/>
        </p:nvSpPr>
        <p:spPr>
          <a:xfrm flipH="1">
            <a:off x="6381777" y="-275"/>
            <a:ext cx="2760421" cy="1583205"/>
          </a:xfrm>
          <a:custGeom>
            <a:rect b="b" l="l" r="r" t="t"/>
            <a:pathLst>
              <a:path extrusionOk="0" h="29719" w="51817">
                <a:moveTo>
                  <a:pt x="1" y="1"/>
                </a:moveTo>
                <a:lnTo>
                  <a:pt x="1" y="29719"/>
                </a:lnTo>
                <a:lnTo>
                  <a:pt x="518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
          <p:cNvSpPr/>
          <p:nvPr/>
        </p:nvSpPr>
        <p:spPr>
          <a:xfrm rot="3551567">
            <a:off x="6651766" y="-244298"/>
            <a:ext cx="1902168" cy="1075104"/>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COVID-19 advice - workplace | WHO Western Pacific" id="272" name="Google Shape;272;p2"/>
          <p:cNvPicPr preferRelativeResize="0"/>
          <p:nvPr/>
        </p:nvPicPr>
        <p:blipFill rotWithShape="1">
          <a:blip r:embed="rId3">
            <a:alphaModFix/>
          </a:blip>
          <a:srcRect b="0" l="0" r="0" t="0"/>
          <a:stretch/>
        </p:blipFill>
        <p:spPr>
          <a:xfrm>
            <a:off x="5498468" y="1374355"/>
            <a:ext cx="3026381" cy="3026381"/>
          </a:xfrm>
          <a:prstGeom prst="rect">
            <a:avLst/>
          </a:prstGeom>
          <a:noFill/>
          <a:ln>
            <a:noFill/>
          </a:ln>
        </p:spPr>
      </p:pic>
      <p:pic>
        <p:nvPicPr>
          <p:cNvPr id="273" name="Google Shape;273;p2"/>
          <p:cNvPicPr preferRelativeResize="0"/>
          <p:nvPr/>
        </p:nvPicPr>
        <p:blipFill rotWithShape="1">
          <a:blip r:embed="rId4">
            <a:alphaModFix/>
          </a:blip>
          <a:srcRect b="0" l="0" r="0" t="0"/>
          <a:stretch/>
        </p:blipFill>
        <p:spPr>
          <a:xfrm rot="-5400000">
            <a:off x="3087587" y="1980090"/>
            <a:ext cx="3026380" cy="1814910"/>
          </a:xfrm>
          <a:prstGeom prst="rect">
            <a:avLst/>
          </a:prstGeom>
          <a:noFill/>
          <a:ln>
            <a:noFill/>
          </a:ln>
        </p:spPr>
      </p:pic>
      <p:sp>
        <p:nvSpPr>
          <p:cNvPr id="274" name="Google Shape;274;p2"/>
          <p:cNvSpPr txBox="1"/>
          <p:nvPr>
            <p:ph idx="1" type="subTitle"/>
          </p:nvPr>
        </p:nvSpPr>
        <p:spPr>
          <a:xfrm>
            <a:off x="477723" y="1696468"/>
            <a:ext cx="3188798" cy="283603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b="1" lang="en-US" sz="2000"/>
              <a:t>ABUSE </a:t>
            </a:r>
            <a:endParaRPr/>
          </a:p>
          <a:p>
            <a:pPr indent="0" lvl="0" marL="0" rtl="0" algn="l">
              <a:lnSpc>
                <a:spcPct val="100000"/>
              </a:lnSpc>
              <a:spcBef>
                <a:spcPts val="0"/>
              </a:spcBef>
              <a:spcAft>
                <a:spcPts val="0"/>
              </a:spcAft>
              <a:buSzPts val="2300"/>
              <a:buNone/>
            </a:pPr>
            <a:r>
              <a:t/>
            </a:r>
            <a:endParaRPr b="1" sz="800"/>
          </a:p>
          <a:p>
            <a:pPr indent="0" lvl="0" marL="0" rtl="0" algn="l">
              <a:lnSpc>
                <a:spcPct val="150000"/>
              </a:lnSpc>
              <a:spcBef>
                <a:spcPts val="0"/>
              </a:spcBef>
              <a:spcAft>
                <a:spcPts val="0"/>
              </a:spcAft>
              <a:buSzPts val="2300"/>
              <a:buNone/>
            </a:pPr>
            <a:r>
              <a:rPr i="1" lang="en-US"/>
              <a:t>“Is defined as an act of violence and/or maltreatment towards a person or things.”</a:t>
            </a:r>
            <a:endParaRPr i="1"/>
          </a:p>
        </p:txBody>
      </p:sp>
      <p:sp>
        <p:nvSpPr>
          <p:cNvPr id="275" name="Google Shape;275;p2"/>
          <p:cNvSpPr/>
          <p:nvPr/>
        </p:nvSpPr>
        <p:spPr>
          <a:xfrm rot="5400000">
            <a:off x="7509411" y="526168"/>
            <a:ext cx="1846200" cy="723000"/>
          </a:xfrm>
          <a:prstGeom prst="homePlate">
            <a:avLst>
              <a:gd fmla="val 2760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g11d801f9f5f_0_0"/>
          <p:cNvSpPr txBox="1"/>
          <p:nvPr>
            <p:ph type="title"/>
          </p:nvPr>
        </p:nvSpPr>
        <p:spPr>
          <a:xfrm>
            <a:off x="1165200" y="445025"/>
            <a:ext cx="6813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#31b Mobile Application</a:t>
            </a:r>
            <a:endParaRPr/>
          </a:p>
        </p:txBody>
      </p:sp>
      <p:pic>
        <p:nvPicPr>
          <p:cNvPr id="923" name="Google Shape;923;g11d801f9f5f_0_0" title="#31B Application">
            <a:hlinkClick r:id="rId3"/>
          </p:cNvPr>
          <p:cNvPicPr preferRelativeResize="0"/>
          <p:nvPr/>
        </p:nvPicPr>
        <p:blipFill>
          <a:blip r:embed="rId4">
            <a:alphaModFix/>
          </a:blip>
          <a:stretch>
            <a:fillRect/>
          </a:stretch>
        </p:blipFill>
        <p:spPr>
          <a:xfrm>
            <a:off x="2257363" y="1290350"/>
            <a:ext cx="4629275" cy="3471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g113ca3755df_0_0"/>
          <p:cNvSpPr txBox="1"/>
          <p:nvPr>
            <p:ph type="ctrTitle"/>
          </p:nvPr>
        </p:nvSpPr>
        <p:spPr>
          <a:xfrm>
            <a:off x="590850" y="1612200"/>
            <a:ext cx="7962300" cy="1437300"/>
          </a:xfrm>
          <a:prstGeom prst="rect">
            <a:avLst/>
          </a:prstGeom>
          <a:noFill/>
          <a:ln>
            <a:noFill/>
          </a:ln>
        </p:spPr>
        <p:txBody>
          <a:bodyPr anchorCtr="0" anchor="b" bIns="91425" lIns="91425" spcFirstLastPara="1" rIns="91425" wrap="square" tIns="0">
            <a:noAutofit/>
          </a:bodyPr>
          <a:lstStyle/>
          <a:p>
            <a:pPr indent="0" lvl="0" marL="0" rtl="0" algn="ctr">
              <a:lnSpc>
                <a:spcPct val="90000"/>
              </a:lnSpc>
              <a:spcBef>
                <a:spcPts val="0"/>
              </a:spcBef>
              <a:spcAft>
                <a:spcPts val="0"/>
              </a:spcAft>
              <a:buSzPts val="8300"/>
              <a:buNone/>
            </a:pPr>
            <a:r>
              <a:rPr lang="en-US" sz="6400"/>
              <a:t>ACKNOWLEDGEMENT</a:t>
            </a:r>
            <a:endParaRPr sz="64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pic>
        <p:nvPicPr>
          <p:cNvPr id="933" name="Google Shape;933;g113ca3755df_0_199"/>
          <p:cNvPicPr preferRelativeResize="0"/>
          <p:nvPr/>
        </p:nvPicPr>
        <p:blipFill>
          <a:blip r:embed="rId3">
            <a:alphaModFix/>
          </a:blip>
          <a:stretch>
            <a:fillRect/>
          </a:stretch>
        </p:blipFill>
        <p:spPr>
          <a:xfrm>
            <a:off x="1009825" y="2017313"/>
            <a:ext cx="1837174" cy="1837162"/>
          </a:xfrm>
          <a:prstGeom prst="rect">
            <a:avLst/>
          </a:prstGeom>
          <a:noFill/>
          <a:ln>
            <a:noFill/>
          </a:ln>
        </p:spPr>
      </p:pic>
      <p:pic>
        <p:nvPicPr>
          <p:cNvPr id="934" name="Google Shape;934;g113ca3755df_0_199"/>
          <p:cNvPicPr preferRelativeResize="0"/>
          <p:nvPr/>
        </p:nvPicPr>
        <p:blipFill>
          <a:blip r:embed="rId4">
            <a:alphaModFix/>
          </a:blip>
          <a:stretch>
            <a:fillRect/>
          </a:stretch>
        </p:blipFill>
        <p:spPr>
          <a:xfrm>
            <a:off x="3002690" y="2017313"/>
            <a:ext cx="1856718" cy="1837162"/>
          </a:xfrm>
          <a:prstGeom prst="rect">
            <a:avLst/>
          </a:prstGeom>
          <a:noFill/>
          <a:ln>
            <a:noFill/>
          </a:ln>
        </p:spPr>
      </p:pic>
      <p:sp>
        <p:nvSpPr>
          <p:cNvPr id="935" name="Google Shape;935;g113ca3755df_0_199"/>
          <p:cNvSpPr txBox="1"/>
          <p:nvPr/>
        </p:nvSpPr>
        <p:spPr>
          <a:xfrm>
            <a:off x="1124675" y="770538"/>
            <a:ext cx="7009500" cy="846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US" sz="2000"/>
              <a:t>The researchers would like to acknowledge the support and help of the following institutions:</a:t>
            </a:r>
            <a:endParaRPr sz="2000"/>
          </a:p>
        </p:txBody>
      </p:sp>
      <p:pic>
        <p:nvPicPr>
          <p:cNvPr id="936" name="Google Shape;936;g113ca3755df_0_199"/>
          <p:cNvPicPr preferRelativeResize="0"/>
          <p:nvPr/>
        </p:nvPicPr>
        <p:blipFill>
          <a:blip r:embed="rId5">
            <a:alphaModFix/>
          </a:blip>
          <a:stretch>
            <a:fillRect/>
          </a:stretch>
        </p:blipFill>
        <p:spPr>
          <a:xfrm>
            <a:off x="5015090" y="2017313"/>
            <a:ext cx="1314603" cy="1837158"/>
          </a:xfrm>
          <a:prstGeom prst="rect">
            <a:avLst/>
          </a:prstGeom>
          <a:noFill/>
          <a:ln>
            <a:noFill/>
          </a:ln>
        </p:spPr>
      </p:pic>
      <p:pic>
        <p:nvPicPr>
          <p:cNvPr id="937" name="Google Shape;937;g113ca3755df_0_199"/>
          <p:cNvPicPr preferRelativeResize="0"/>
          <p:nvPr/>
        </p:nvPicPr>
        <p:blipFill>
          <a:blip r:embed="rId6">
            <a:alphaModFix/>
          </a:blip>
          <a:stretch>
            <a:fillRect/>
          </a:stretch>
        </p:blipFill>
        <p:spPr>
          <a:xfrm>
            <a:off x="6533220" y="2017313"/>
            <a:ext cx="1478019" cy="1498506"/>
          </a:xfrm>
          <a:prstGeom prst="rect">
            <a:avLst/>
          </a:prstGeom>
          <a:noFill/>
          <a:ln>
            <a:noFill/>
          </a:ln>
        </p:spPr>
      </p:pic>
      <p:sp>
        <p:nvSpPr>
          <p:cNvPr id="938" name="Google Shape;938;g113ca3755df_0_199"/>
          <p:cNvSpPr txBox="1"/>
          <p:nvPr/>
        </p:nvSpPr>
        <p:spPr>
          <a:xfrm>
            <a:off x="6485379" y="3365021"/>
            <a:ext cx="16488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300">
                <a:latin typeface="Arial Black"/>
                <a:ea typeface="Arial Black"/>
                <a:cs typeface="Arial Black"/>
                <a:sym typeface="Arial Black"/>
              </a:rPr>
              <a:t>DOST</a:t>
            </a:r>
            <a:endParaRPr sz="3300">
              <a:latin typeface="Arial Black"/>
              <a:ea typeface="Arial Black"/>
              <a:cs typeface="Arial Black"/>
              <a:sym typeface="Arial Blac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37"/>
          <p:cNvSpPr/>
          <p:nvPr/>
        </p:nvSpPr>
        <p:spPr>
          <a:xfrm>
            <a:off x="1447800" y="3343275"/>
            <a:ext cx="4514850" cy="1035175"/>
          </a:xfrm>
          <a:prstGeom prst="rect">
            <a:avLst/>
          </a:prstGeom>
          <a:solidFill>
            <a:srgbClr val="ECED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44" name="Google Shape;944;p37"/>
          <p:cNvSpPr txBox="1"/>
          <p:nvPr>
            <p:ph type="title"/>
          </p:nvPr>
        </p:nvSpPr>
        <p:spPr>
          <a:xfrm>
            <a:off x="2437225" y="585225"/>
            <a:ext cx="4937700" cy="844800"/>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0"/>
              </a:spcBef>
              <a:spcAft>
                <a:spcPts val="0"/>
              </a:spcAft>
              <a:buSzPts val="2800"/>
              <a:buNone/>
            </a:pPr>
            <a:r>
              <a:rPr lang="en-US"/>
              <a:t>THANK YOU!</a:t>
            </a:r>
            <a:endParaRPr/>
          </a:p>
        </p:txBody>
      </p:sp>
      <p:sp>
        <p:nvSpPr>
          <p:cNvPr id="945" name="Google Shape;945;p37"/>
          <p:cNvSpPr txBox="1"/>
          <p:nvPr>
            <p:ph idx="1" type="subTitle"/>
          </p:nvPr>
        </p:nvSpPr>
        <p:spPr>
          <a:xfrm>
            <a:off x="2765688" y="1690678"/>
            <a:ext cx="2571300" cy="40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b="1" lang="en-US"/>
              <a:t>GROUP CO2</a:t>
            </a:r>
            <a:endParaRPr/>
          </a:p>
        </p:txBody>
      </p:sp>
      <p:pic>
        <p:nvPicPr>
          <p:cNvPr id="946" name="Google Shape;946;p37"/>
          <p:cNvPicPr preferRelativeResize="0"/>
          <p:nvPr/>
        </p:nvPicPr>
        <p:blipFill rotWithShape="1">
          <a:blip r:embed="rId3">
            <a:alphaModFix/>
          </a:blip>
          <a:srcRect b="0" l="0" r="0" t="0"/>
          <a:stretch/>
        </p:blipFill>
        <p:spPr>
          <a:xfrm>
            <a:off x="5933975" y="1433475"/>
            <a:ext cx="2647500" cy="2868769"/>
          </a:xfrm>
          <a:prstGeom prst="rect">
            <a:avLst/>
          </a:prstGeom>
          <a:noFill/>
          <a:ln>
            <a:noFill/>
          </a:ln>
        </p:spPr>
      </p:pic>
      <p:sp>
        <p:nvSpPr>
          <p:cNvPr id="947" name="Google Shape;947;p37"/>
          <p:cNvSpPr txBox="1"/>
          <p:nvPr/>
        </p:nvSpPr>
        <p:spPr>
          <a:xfrm>
            <a:off x="2765688" y="2102903"/>
            <a:ext cx="2647500" cy="19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1800"/>
              <a:buFont typeface="Roboto"/>
              <a:buNone/>
            </a:pPr>
            <a:r>
              <a:rPr b="0" i="0" lang="en-US" sz="1600" u="none" cap="none" strike="noStrike">
                <a:solidFill>
                  <a:schemeClr val="dk1"/>
                </a:solidFill>
                <a:latin typeface="Roboto"/>
                <a:ea typeface="Roboto"/>
                <a:cs typeface="Roboto"/>
                <a:sym typeface="Roboto"/>
              </a:rPr>
              <a:t>Alonzo, Arlene Grace C. Belleza, Ram Rainier M. Dela Cruz, Diane Louise M. Magat, Mharck Stephen P. Mañalac, Gerald O.               Pineda, John Carlo C.            Soriano, Justine G. </a:t>
            </a:r>
            <a:endParaRPr b="0" i="0" sz="1400" u="none" cap="none" strike="noStrike">
              <a:solidFill>
                <a:srgbClr val="000000"/>
              </a:solidFill>
              <a:latin typeface="Arial"/>
              <a:ea typeface="Arial"/>
              <a:cs typeface="Arial"/>
              <a:sym typeface="Arial"/>
            </a:endParaRPr>
          </a:p>
        </p:txBody>
      </p:sp>
      <p:sp>
        <p:nvSpPr>
          <p:cNvPr id="948" name="Google Shape;948;p37"/>
          <p:cNvSpPr txBox="1"/>
          <p:nvPr/>
        </p:nvSpPr>
        <p:spPr>
          <a:xfrm>
            <a:off x="2765688" y="3904925"/>
            <a:ext cx="2571300" cy="40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1800"/>
              <a:buFont typeface="Roboto"/>
              <a:buNone/>
            </a:pPr>
            <a:r>
              <a:rPr b="1" i="0" lang="en-US" sz="1600" u="none" cap="none" strike="noStrike">
                <a:solidFill>
                  <a:schemeClr val="dk1"/>
                </a:solidFill>
                <a:latin typeface="Roboto"/>
                <a:ea typeface="Roboto"/>
                <a:cs typeface="Roboto"/>
                <a:sym typeface="Roboto"/>
              </a:rPr>
              <a:t>BSIT- 4A</a:t>
            </a:r>
            <a:endParaRPr b="0" i="0" sz="1400" u="none" cap="none" strike="noStrike">
              <a:solidFill>
                <a:srgbClr val="000000"/>
              </a:solidFill>
              <a:latin typeface="Arial"/>
              <a:ea typeface="Arial"/>
              <a:cs typeface="Arial"/>
              <a:sym typeface="Arial"/>
            </a:endParaRPr>
          </a:p>
        </p:txBody>
      </p:sp>
      <p:pic>
        <p:nvPicPr>
          <p:cNvPr id="949" name="Google Shape;949;p37"/>
          <p:cNvPicPr preferRelativeResize="0"/>
          <p:nvPr/>
        </p:nvPicPr>
        <p:blipFill rotWithShape="1">
          <a:blip r:embed="rId4">
            <a:alphaModFix/>
          </a:blip>
          <a:srcRect b="0" l="0" r="0" t="0"/>
          <a:stretch/>
        </p:blipFill>
        <p:spPr>
          <a:xfrm>
            <a:off x="810013" y="369575"/>
            <a:ext cx="1276100" cy="1276100"/>
          </a:xfrm>
          <a:prstGeom prst="rect">
            <a:avLst/>
          </a:prstGeom>
          <a:noFill/>
          <a:ln>
            <a:noFill/>
          </a:ln>
        </p:spPr>
      </p:pic>
      <p:pic>
        <p:nvPicPr>
          <p:cNvPr id="950" name="Google Shape;950;p37"/>
          <p:cNvPicPr preferRelativeResize="0"/>
          <p:nvPr/>
        </p:nvPicPr>
        <p:blipFill rotWithShape="1">
          <a:blip r:embed="rId5">
            <a:alphaModFix/>
          </a:blip>
          <a:srcRect b="0" l="0" r="0" t="0"/>
          <a:stretch/>
        </p:blipFill>
        <p:spPr>
          <a:xfrm>
            <a:off x="734400" y="1762375"/>
            <a:ext cx="1474199" cy="1318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
          <p:cNvSpPr/>
          <p:nvPr/>
        </p:nvSpPr>
        <p:spPr>
          <a:xfrm flipH="1" rot="10800000">
            <a:off x="1177498" y="933450"/>
            <a:ext cx="4417200" cy="2971800"/>
          </a:xfrm>
          <a:prstGeom prst="homePlate">
            <a:avLst>
              <a:gd fmla="val 2760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
          <p:cNvSpPr txBox="1"/>
          <p:nvPr>
            <p:ph type="title"/>
          </p:nvPr>
        </p:nvSpPr>
        <p:spPr>
          <a:xfrm>
            <a:off x="639072" y="493984"/>
            <a:ext cx="3503100" cy="493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900"/>
              <a:buNone/>
            </a:pPr>
            <a:r>
              <a:rPr lang="en-US"/>
              <a:t>INTRODUCTION</a:t>
            </a:r>
            <a:endParaRPr/>
          </a:p>
        </p:txBody>
      </p:sp>
      <p:sp>
        <p:nvSpPr>
          <p:cNvPr id="282" name="Google Shape;282;p3"/>
          <p:cNvSpPr/>
          <p:nvPr/>
        </p:nvSpPr>
        <p:spPr>
          <a:xfrm flipH="1">
            <a:off x="6381777" y="-275"/>
            <a:ext cx="2760421" cy="1583205"/>
          </a:xfrm>
          <a:custGeom>
            <a:rect b="b" l="l" r="r" t="t"/>
            <a:pathLst>
              <a:path extrusionOk="0" h="29719" w="51817">
                <a:moveTo>
                  <a:pt x="1" y="1"/>
                </a:moveTo>
                <a:lnTo>
                  <a:pt x="1" y="29719"/>
                </a:lnTo>
                <a:lnTo>
                  <a:pt x="518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
          <p:cNvSpPr/>
          <p:nvPr/>
        </p:nvSpPr>
        <p:spPr>
          <a:xfrm rot="5400000">
            <a:off x="7509411" y="526168"/>
            <a:ext cx="1846200" cy="723000"/>
          </a:xfrm>
          <a:prstGeom prst="homePlate">
            <a:avLst>
              <a:gd fmla="val 2760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
          <p:cNvSpPr/>
          <p:nvPr/>
        </p:nvSpPr>
        <p:spPr>
          <a:xfrm rot="3551567">
            <a:off x="6651766" y="-244298"/>
            <a:ext cx="1902168" cy="1075104"/>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5" name="Google Shape;285;p3"/>
          <p:cNvPicPr preferRelativeResize="0"/>
          <p:nvPr/>
        </p:nvPicPr>
        <p:blipFill rotWithShape="1">
          <a:blip r:embed="rId3">
            <a:alphaModFix/>
          </a:blip>
          <a:srcRect b="0" l="0" r="0" t="0"/>
          <a:stretch/>
        </p:blipFill>
        <p:spPr>
          <a:xfrm>
            <a:off x="4432236" y="1238249"/>
            <a:ext cx="3290588" cy="3290588"/>
          </a:xfrm>
          <a:prstGeom prst="rect">
            <a:avLst/>
          </a:prstGeom>
          <a:noFill/>
          <a:ln>
            <a:noFill/>
          </a:ln>
        </p:spPr>
      </p:pic>
      <p:sp>
        <p:nvSpPr>
          <p:cNvPr id="286" name="Google Shape;286;p3"/>
          <p:cNvSpPr txBox="1"/>
          <p:nvPr>
            <p:ph idx="1" type="subTitle"/>
          </p:nvPr>
        </p:nvSpPr>
        <p:spPr>
          <a:xfrm>
            <a:off x="829300" y="1379625"/>
            <a:ext cx="3549900" cy="287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b="1" lang="en-US" sz="2000"/>
              <a:t>Republic Act No. 9262</a:t>
            </a:r>
            <a:endParaRPr/>
          </a:p>
          <a:p>
            <a:pPr indent="0" lvl="0" marL="0" rtl="0" algn="l">
              <a:lnSpc>
                <a:spcPct val="100000"/>
              </a:lnSpc>
              <a:spcBef>
                <a:spcPts val="0"/>
              </a:spcBef>
              <a:spcAft>
                <a:spcPts val="0"/>
              </a:spcAft>
              <a:buSzPts val="2300"/>
              <a:buNone/>
            </a:pPr>
            <a:r>
              <a:t/>
            </a:r>
            <a:endParaRPr b="1"/>
          </a:p>
          <a:p>
            <a:pPr indent="0" lvl="0" marL="0" rtl="0" algn="l">
              <a:lnSpc>
                <a:spcPct val="100000"/>
              </a:lnSpc>
              <a:spcBef>
                <a:spcPts val="0"/>
              </a:spcBef>
              <a:spcAft>
                <a:spcPts val="0"/>
              </a:spcAft>
              <a:buSzPts val="2300"/>
              <a:buNone/>
            </a:pPr>
            <a:r>
              <a:rPr b="1" i="1" lang="en-US"/>
              <a:t>“Anti-Violence Against Women and Their Children Act of 2004”</a:t>
            </a:r>
            <a:endParaRPr b="1" i="1"/>
          </a:p>
          <a:p>
            <a:pPr indent="-171450" lvl="0" marL="514350" rtl="0" algn="l">
              <a:lnSpc>
                <a:spcPct val="100000"/>
              </a:lnSpc>
              <a:spcBef>
                <a:spcPts val="0"/>
              </a:spcBef>
              <a:spcAft>
                <a:spcPts val="0"/>
              </a:spcAft>
              <a:buSzPts val="2300"/>
              <a:buNone/>
            </a:pPr>
            <a:r>
              <a:t/>
            </a:r>
            <a:endParaRPr b="1" i="1"/>
          </a:p>
          <a:p>
            <a:pPr indent="-171450" lvl="0" marL="514350" rtl="0" algn="l">
              <a:lnSpc>
                <a:spcPct val="100000"/>
              </a:lnSpc>
              <a:spcBef>
                <a:spcPts val="0"/>
              </a:spcBef>
              <a:spcAft>
                <a:spcPts val="0"/>
              </a:spcAft>
              <a:buSzPts val="2300"/>
              <a:buNone/>
            </a:pPr>
            <a:r>
              <a:rPr b="1" lang="en-US"/>
              <a:t>4 TYPES:</a:t>
            </a:r>
            <a:endParaRPr b="1"/>
          </a:p>
          <a:p>
            <a:pPr indent="-247650" lvl="0" marL="514350" rtl="0" algn="l">
              <a:lnSpc>
                <a:spcPct val="100000"/>
              </a:lnSpc>
              <a:spcBef>
                <a:spcPts val="0"/>
              </a:spcBef>
              <a:spcAft>
                <a:spcPts val="0"/>
              </a:spcAft>
              <a:buSzPts val="1200"/>
              <a:buChar char="●"/>
            </a:pPr>
            <a:r>
              <a:rPr lang="en-US"/>
              <a:t>Physical</a:t>
            </a:r>
            <a:endParaRPr/>
          </a:p>
          <a:p>
            <a:pPr indent="-247650" lvl="0" marL="514350" rtl="0" algn="l">
              <a:lnSpc>
                <a:spcPct val="100000"/>
              </a:lnSpc>
              <a:spcBef>
                <a:spcPts val="0"/>
              </a:spcBef>
              <a:spcAft>
                <a:spcPts val="0"/>
              </a:spcAft>
              <a:buSzPts val="1200"/>
              <a:buChar char="●"/>
            </a:pPr>
            <a:r>
              <a:rPr lang="en-US"/>
              <a:t>Sexual</a:t>
            </a:r>
            <a:endParaRPr/>
          </a:p>
          <a:p>
            <a:pPr indent="-247650" lvl="0" marL="514350" rtl="0" algn="l">
              <a:lnSpc>
                <a:spcPct val="100000"/>
              </a:lnSpc>
              <a:spcBef>
                <a:spcPts val="0"/>
              </a:spcBef>
              <a:spcAft>
                <a:spcPts val="0"/>
              </a:spcAft>
              <a:buSzPts val="1200"/>
              <a:buChar char="●"/>
            </a:pPr>
            <a:r>
              <a:rPr lang="en-US"/>
              <a:t>Psychological</a:t>
            </a:r>
            <a:endParaRPr/>
          </a:p>
          <a:p>
            <a:pPr indent="-247650" lvl="0" marL="514350" rtl="0" algn="l">
              <a:lnSpc>
                <a:spcPct val="100000"/>
              </a:lnSpc>
              <a:spcBef>
                <a:spcPts val="0"/>
              </a:spcBef>
              <a:spcAft>
                <a:spcPts val="0"/>
              </a:spcAft>
              <a:buSzPts val="1200"/>
              <a:buChar char="●"/>
            </a:pPr>
            <a:r>
              <a:rPr lang="en-US"/>
              <a:t>Economic</a:t>
            </a:r>
            <a:endParaRPr/>
          </a:p>
          <a:p>
            <a:pPr indent="0" lvl="0" marL="0" rtl="0" algn="l">
              <a:lnSpc>
                <a:spcPct val="100000"/>
              </a:lnSpc>
              <a:spcBef>
                <a:spcPts val="0"/>
              </a:spcBef>
              <a:spcAft>
                <a:spcPts val="0"/>
              </a:spcAft>
              <a:buSzPts val="2300"/>
              <a:buNone/>
            </a:pPr>
            <a:r>
              <a:t/>
            </a:r>
            <a:endParaRPr i="1"/>
          </a:p>
          <a:p>
            <a:pPr indent="0" lvl="0" marL="0" rtl="0" algn="l">
              <a:lnSpc>
                <a:spcPct val="100000"/>
              </a:lnSpc>
              <a:spcBef>
                <a:spcPts val="0"/>
              </a:spcBef>
              <a:spcAft>
                <a:spcPts val="0"/>
              </a:spcAft>
              <a:buSzPts val="2300"/>
              <a:buNone/>
            </a:pPr>
            <a:r>
              <a:t/>
            </a:r>
            <a:endParaRPr i="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
          <p:cNvSpPr txBox="1"/>
          <p:nvPr>
            <p:ph idx="1" type="subTitle"/>
          </p:nvPr>
        </p:nvSpPr>
        <p:spPr>
          <a:xfrm flipH="1">
            <a:off x="1074575" y="2087800"/>
            <a:ext cx="2070600" cy="6231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2000"/>
              <a:buNone/>
            </a:pPr>
            <a:r>
              <a:rPr b="1" i="1" lang="en-US" sz="1400"/>
              <a:t>Emerging</a:t>
            </a:r>
            <a:r>
              <a:rPr lang="en-US" sz="1400"/>
              <a:t> refers to low volume of searches with high growth in the reference period. </a:t>
            </a:r>
            <a:endParaRPr/>
          </a:p>
          <a:p>
            <a:pPr indent="0" lvl="0" marL="0" rtl="0" algn="l">
              <a:lnSpc>
                <a:spcPct val="100000"/>
              </a:lnSpc>
              <a:spcBef>
                <a:spcPts val="0"/>
              </a:spcBef>
              <a:spcAft>
                <a:spcPts val="0"/>
              </a:spcAft>
              <a:buSzPts val="2000"/>
              <a:buNone/>
            </a:pPr>
            <a:r>
              <a:t/>
            </a:r>
            <a:endParaRPr sz="1400"/>
          </a:p>
          <a:p>
            <a:pPr indent="0" lvl="0" marL="0" rtl="0" algn="l">
              <a:lnSpc>
                <a:spcPct val="100000"/>
              </a:lnSpc>
              <a:spcBef>
                <a:spcPts val="0"/>
              </a:spcBef>
              <a:spcAft>
                <a:spcPts val="0"/>
              </a:spcAft>
              <a:buSzPts val="2000"/>
              <a:buNone/>
            </a:pPr>
            <a:r>
              <a:rPr b="1" i="1" lang="en-US" sz="1400"/>
              <a:t>Dominant </a:t>
            </a:r>
            <a:r>
              <a:rPr i="1" lang="en-US" sz="1400"/>
              <a:t>refers to high volume of searches with high growth during the reference period.</a:t>
            </a:r>
            <a:endParaRPr b="1" i="1" sz="1400"/>
          </a:p>
        </p:txBody>
      </p:sp>
      <p:sp>
        <p:nvSpPr>
          <p:cNvPr id="292" name="Google Shape;292;p4"/>
          <p:cNvSpPr txBox="1"/>
          <p:nvPr>
            <p:ph idx="4" type="title"/>
          </p:nvPr>
        </p:nvSpPr>
        <p:spPr>
          <a:xfrm>
            <a:off x="2125980" y="292625"/>
            <a:ext cx="551688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2400"/>
              <a:t>COVID-19 AND VIOLENCE AGAINST WOMEN: THE EVIDENCE BEHIND THE TALK</a:t>
            </a:r>
            <a:endParaRPr sz="2400"/>
          </a:p>
        </p:txBody>
      </p:sp>
      <p:sp>
        <p:nvSpPr>
          <p:cNvPr id="293" name="Google Shape;293;p4"/>
          <p:cNvSpPr txBox="1"/>
          <p:nvPr/>
        </p:nvSpPr>
        <p:spPr>
          <a:xfrm flipH="1">
            <a:off x="497564" y="1036400"/>
            <a:ext cx="5293635" cy="577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2"/>
              </a:buClr>
              <a:buSzPts val="2000"/>
              <a:buFont typeface="Oswald Medium"/>
              <a:buNone/>
            </a:pPr>
            <a:r>
              <a:rPr b="0" i="0" lang="en-US" sz="1600" u="none" cap="none" strike="noStrike">
                <a:solidFill>
                  <a:schemeClr val="lt2"/>
                </a:solidFill>
                <a:latin typeface="Oswald Medium"/>
                <a:ea typeface="Oswald Medium"/>
                <a:cs typeface="Oswald Medium"/>
                <a:sym typeface="Oswald Medium"/>
              </a:rPr>
              <a:t>Insight from big data analysis in Asian Countries</a:t>
            </a:r>
            <a:endParaRPr b="0" i="0" sz="1400" u="none" cap="none" strike="noStrike">
              <a:solidFill>
                <a:srgbClr val="000000"/>
              </a:solidFill>
              <a:latin typeface="Arial"/>
              <a:ea typeface="Arial"/>
              <a:cs typeface="Arial"/>
              <a:sym typeface="Arial"/>
            </a:endParaRPr>
          </a:p>
        </p:txBody>
      </p:sp>
      <p:pic>
        <p:nvPicPr>
          <p:cNvPr id="294" name="Google Shape;294;p4"/>
          <p:cNvPicPr preferRelativeResize="0"/>
          <p:nvPr/>
        </p:nvPicPr>
        <p:blipFill rotWithShape="1">
          <a:blip r:embed="rId3">
            <a:alphaModFix/>
          </a:blip>
          <a:srcRect b="8648" l="7282" r="9159" t="22342"/>
          <a:stretch/>
        </p:blipFill>
        <p:spPr>
          <a:xfrm>
            <a:off x="3285361" y="1729161"/>
            <a:ext cx="5011676" cy="2766640"/>
          </a:xfrm>
          <a:prstGeom prst="rect">
            <a:avLst/>
          </a:prstGeom>
          <a:noFill/>
          <a:ln>
            <a:noFill/>
          </a:ln>
        </p:spPr>
      </p:pic>
      <p:sp>
        <p:nvSpPr>
          <p:cNvPr id="295" name="Google Shape;295;p4"/>
          <p:cNvSpPr txBox="1"/>
          <p:nvPr/>
        </p:nvSpPr>
        <p:spPr>
          <a:xfrm flipH="1">
            <a:off x="731520" y="4777741"/>
            <a:ext cx="7399020" cy="571499"/>
          </a:xfrm>
          <a:prstGeom prst="rect">
            <a:avLst/>
          </a:prstGeom>
          <a:noFill/>
          <a:ln>
            <a:noFill/>
          </a:ln>
        </p:spPr>
        <p:txBody>
          <a:bodyPr anchorCtr="0" anchor="t" bIns="91425" lIns="91425" spcFirstLastPara="1" rIns="91425" wrap="square" tIns="0">
            <a:noAutofit/>
          </a:bodyPr>
          <a:lstStyle/>
          <a:p>
            <a:pPr indent="0" lvl="0" marL="0" marR="0" rtl="0" algn="l">
              <a:lnSpc>
                <a:spcPct val="100000"/>
              </a:lnSpc>
              <a:spcBef>
                <a:spcPts val="0"/>
              </a:spcBef>
              <a:spcAft>
                <a:spcPts val="0"/>
              </a:spcAft>
              <a:buClr>
                <a:schemeClr val="dk1"/>
              </a:buClr>
              <a:buSzPts val="2000"/>
              <a:buFont typeface="Roboto"/>
              <a:buNone/>
            </a:pPr>
            <a:r>
              <a:rPr b="1" i="1" lang="en-US" sz="1050" u="none" cap="none" strike="noStrike">
                <a:solidFill>
                  <a:schemeClr val="dk1"/>
                </a:solidFill>
                <a:latin typeface="Roboto"/>
                <a:ea typeface="Roboto"/>
                <a:cs typeface="Roboto"/>
                <a:sym typeface="Roboto"/>
              </a:rPr>
              <a:t>Reference link: https://asiapacific.unfpa.org/en/publications/covid-19-and-violence-against-women-evidence-behind-talk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034f3ae98e_4_16"/>
          <p:cNvSpPr txBox="1"/>
          <p:nvPr>
            <p:ph type="ctrTitle"/>
          </p:nvPr>
        </p:nvSpPr>
        <p:spPr>
          <a:xfrm>
            <a:off x="1090350" y="2017675"/>
            <a:ext cx="4540200" cy="2506500"/>
          </a:xfrm>
          <a:prstGeom prst="rect">
            <a:avLst/>
          </a:prstGeom>
          <a:noFill/>
          <a:ln>
            <a:noFill/>
          </a:ln>
        </p:spPr>
        <p:txBody>
          <a:bodyPr anchorCtr="0" anchor="b" bIns="0" lIns="91425" spcFirstLastPara="1" rIns="91425" wrap="square" tIns="0">
            <a:noAutofit/>
          </a:bodyPr>
          <a:lstStyle/>
          <a:p>
            <a:pPr indent="0" lvl="0" marL="0" rtl="0" algn="l">
              <a:lnSpc>
                <a:spcPct val="80000"/>
              </a:lnSpc>
              <a:spcBef>
                <a:spcPts val="0"/>
              </a:spcBef>
              <a:spcAft>
                <a:spcPts val="0"/>
              </a:spcAft>
              <a:buSzPts val="6000"/>
              <a:buNone/>
            </a:pPr>
            <a:r>
              <a:rPr lang="en-US" sz="8000">
                <a:solidFill>
                  <a:schemeClr val="lt2"/>
                </a:solidFill>
              </a:rPr>
              <a:t>#31b:</a:t>
            </a:r>
            <a:r>
              <a:rPr lang="en-US" sz="8000"/>
              <a:t> </a:t>
            </a:r>
            <a:br>
              <a:rPr lang="en-US" sz="8300"/>
            </a:br>
            <a:r>
              <a:rPr lang="en-US" sz="4000"/>
              <a:t>A 117 EMERGENCY</a:t>
            </a:r>
            <a:br>
              <a:rPr lang="en-US" sz="4000"/>
            </a:br>
            <a:r>
              <a:rPr lang="en-US" sz="4000"/>
              <a:t>COMMUNICATION PLATFORM FOR ABUSE REPORT IN A MOBILE APPLICATION</a:t>
            </a:r>
            <a:endParaRPr/>
          </a:p>
        </p:txBody>
      </p:sp>
      <p:pic>
        <p:nvPicPr>
          <p:cNvPr id="301" name="Google Shape;301;g1034f3ae98e_4_16"/>
          <p:cNvPicPr preferRelativeResize="0"/>
          <p:nvPr/>
        </p:nvPicPr>
        <p:blipFill rotWithShape="1">
          <a:blip r:embed="rId3">
            <a:alphaModFix/>
          </a:blip>
          <a:srcRect b="0" l="0" r="0" t="0"/>
          <a:stretch/>
        </p:blipFill>
        <p:spPr>
          <a:xfrm>
            <a:off x="5542572" y="845382"/>
            <a:ext cx="2931841" cy="318802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1034f3ae98e_1_0"/>
          <p:cNvSpPr txBox="1"/>
          <p:nvPr>
            <p:ph type="title"/>
          </p:nvPr>
        </p:nvSpPr>
        <p:spPr>
          <a:xfrm>
            <a:off x="1388100" y="1810800"/>
            <a:ext cx="6367800" cy="13557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4800"/>
              <a:buNone/>
            </a:pPr>
            <a:r>
              <a:rPr lang="en-US" sz="4800"/>
              <a:t>RESEARCH OBJECTIVES</a:t>
            </a:r>
            <a:endParaRPr sz="4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6"/>
          <p:cNvSpPr txBox="1"/>
          <p:nvPr>
            <p:ph idx="3" type="subTitle"/>
          </p:nvPr>
        </p:nvSpPr>
        <p:spPr>
          <a:xfrm>
            <a:off x="3864425" y="2260325"/>
            <a:ext cx="3861600" cy="54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US"/>
              <a:t>PROVIDE A MOBILE APPLICATION </a:t>
            </a:r>
            <a:endParaRPr/>
          </a:p>
        </p:txBody>
      </p:sp>
      <p:sp>
        <p:nvSpPr>
          <p:cNvPr id="312" name="Google Shape;312;p6"/>
          <p:cNvSpPr txBox="1"/>
          <p:nvPr>
            <p:ph idx="1" type="subTitle"/>
          </p:nvPr>
        </p:nvSpPr>
        <p:spPr>
          <a:xfrm>
            <a:off x="3864423" y="1196096"/>
            <a:ext cx="3861600" cy="54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US"/>
              <a:t>PROVIDE CONTACT INFORMATION</a:t>
            </a:r>
            <a:endParaRPr/>
          </a:p>
        </p:txBody>
      </p:sp>
      <p:sp>
        <p:nvSpPr>
          <p:cNvPr id="313" name="Google Shape;313;p6"/>
          <p:cNvSpPr txBox="1"/>
          <p:nvPr>
            <p:ph idx="2" type="subTitle"/>
          </p:nvPr>
        </p:nvSpPr>
        <p:spPr>
          <a:xfrm>
            <a:off x="3864420" y="1525896"/>
            <a:ext cx="4586160" cy="63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a:t>Indicating the available Emergency Hotlines and office location of the Municipal Police Stations.</a:t>
            </a:r>
            <a:endParaRPr/>
          </a:p>
        </p:txBody>
      </p:sp>
      <p:sp>
        <p:nvSpPr>
          <p:cNvPr id="314" name="Google Shape;314;p6"/>
          <p:cNvSpPr txBox="1"/>
          <p:nvPr>
            <p:ph idx="4" type="subTitle"/>
          </p:nvPr>
        </p:nvSpPr>
        <p:spPr>
          <a:xfrm>
            <a:off x="3864423" y="2590115"/>
            <a:ext cx="4441376" cy="63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a:t>That will be able to help the user to easily file or report an abuse.</a:t>
            </a:r>
            <a:endParaRPr/>
          </a:p>
        </p:txBody>
      </p:sp>
      <p:sp>
        <p:nvSpPr>
          <p:cNvPr id="315" name="Google Shape;315;p6"/>
          <p:cNvSpPr txBox="1"/>
          <p:nvPr>
            <p:ph idx="5" type="subTitle"/>
          </p:nvPr>
        </p:nvSpPr>
        <p:spPr>
          <a:xfrm>
            <a:off x="3864425" y="3294075"/>
            <a:ext cx="4190400" cy="54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US"/>
              <a:t>PROVIDE ACCURATE DATA OF CASES</a:t>
            </a:r>
            <a:endParaRPr/>
          </a:p>
        </p:txBody>
      </p:sp>
      <p:sp>
        <p:nvSpPr>
          <p:cNvPr id="316" name="Google Shape;316;p6"/>
          <p:cNvSpPr txBox="1"/>
          <p:nvPr>
            <p:ph idx="6" type="subTitle"/>
          </p:nvPr>
        </p:nvSpPr>
        <p:spPr>
          <a:xfrm>
            <a:off x="3864420" y="3623854"/>
            <a:ext cx="4441376" cy="63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a:t>To deliver support or comfort service to the victims, that can raise awareness with the discrete classification of abuse.</a:t>
            </a:r>
            <a:endParaRPr/>
          </a:p>
        </p:txBody>
      </p:sp>
      <p:sp>
        <p:nvSpPr>
          <p:cNvPr id="317" name="Google Shape;317;p6"/>
          <p:cNvSpPr txBox="1"/>
          <p:nvPr>
            <p:ph type="title"/>
          </p:nvPr>
        </p:nvSpPr>
        <p:spPr>
          <a:xfrm>
            <a:off x="1459555" y="378401"/>
            <a:ext cx="395544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3200"/>
              <a:t>RESEARCH OBJECTIVES</a:t>
            </a:r>
            <a:endParaRPr sz="3200"/>
          </a:p>
        </p:txBody>
      </p:sp>
      <p:grpSp>
        <p:nvGrpSpPr>
          <p:cNvPr id="318" name="Google Shape;318;p6"/>
          <p:cNvGrpSpPr/>
          <p:nvPr/>
        </p:nvGrpSpPr>
        <p:grpSpPr>
          <a:xfrm>
            <a:off x="568135" y="1434250"/>
            <a:ext cx="2619746" cy="3159061"/>
            <a:chOff x="1565350" y="1224400"/>
            <a:chExt cx="2949500" cy="3556700"/>
          </a:xfrm>
        </p:grpSpPr>
        <p:sp>
          <p:nvSpPr>
            <p:cNvPr id="319" name="Google Shape;319;p6"/>
            <p:cNvSpPr/>
            <p:nvPr/>
          </p:nvSpPr>
          <p:spPr>
            <a:xfrm>
              <a:off x="2585725" y="1608375"/>
              <a:ext cx="1550200" cy="494125"/>
            </a:xfrm>
            <a:custGeom>
              <a:rect b="b" l="l" r="r" t="t"/>
              <a:pathLst>
                <a:path extrusionOk="0" h="19765" w="62008">
                  <a:moveTo>
                    <a:pt x="36545" y="0"/>
                  </a:moveTo>
                  <a:cubicBezTo>
                    <a:pt x="35991" y="0"/>
                    <a:pt x="35430" y="12"/>
                    <a:pt x="34862" y="36"/>
                  </a:cubicBezTo>
                  <a:cubicBezTo>
                    <a:pt x="24301" y="488"/>
                    <a:pt x="18467" y="5489"/>
                    <a:pt x="15443" y="9608"/>
                  </a:cubicBezTo>
                  <a:cubicBezTo>
                    <a:pt x="13502" y="12240"/>
                    <a:pt x="12121" y="15228"/>
                    <a:pt x="11371" y="18407"/>
                  </a:cubicBezTo>
                  <a:lnTo>
                    <a:pt x="334" y="18407"/>
                  </a:lnTo>
                  <a:cubicBezTo>
                    <a:pt x="334" y="17562"/>
                    <a:pt x="393" y="13597"/>
                    <a:pt x="834" y="11513"/>
                  </a:cubicBezTo>
                  <a:lnTo>
                    <a:pt x="512" y="11442"/>
                  </a:lnTo>
                  <a:cubicBezTo>
                    <a:pt x="0" y="13811"/>
                    <a:pt x="0" y="18514"/>
                    <a:pt x="0" y="18574"/>
                  </a:cubicBezTo>
                  <a:lnTo>
                    <a:pt x="0" y="18729"/>
                  </a:lnTo>
                  <a:lnTo>
                    <a:pt x="11621" y="18729"/>
                  </a:lnTo>
                  <a:lnTo>
                    <a:pt x="11645" y="18598"/>
                  </a:lnTo>
                  <a:cubicBezTo>
                    <a:pt x="12371" y="15407"/>
                    <a:pt x="13752" y="12406"/>
                    <a:pt x="15705" y="9787"/>
                  </a:cubicBezTo>
                  <a:cubicBezTo>
                    <a:pt x="18693" y="5727"/>
                    <a:pt x="24456" y="798"/>
                    <a:pt x="34874" y="357"/>
                  </a:cubicBezTo>
                  <a:cubicBezTo>
                    <a:pt x="35450" y="333"/>
                    <a:pt x="36015" y="321"/>
                    <a:pt x="36568" y="321"/>
                  </a:cubicBezTo>
                  <a:cubicBezTo>
                    <a:pt x="56117" y="321"/>
                    <a:pt x="60737" y="15121"/>
                    <a:pt x="61698" y="19764"/>
                  </a:cubicBezTo>
                  <a:lnTo>
                    <a:pt x="62008" y="19705"/>
                  </a:lnTo>
                  <a:cubicBezTo>
                    <a:pt x="61436" y="16895"/>
                    <a:pt x="59793" y="11513"/>
                    <a:pt x="55305" y="7013"/>
                  </a:cubicBezTo>
                  <a:cubicBezTo>
                    <a:pt x="50668" y="2354"/>
                    <a:pt x="44360" y="0"/>
                    <a:pt x="36545" y="0"/>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6"/>
            <p:cNvSpPr/>
            <p:nvPr/>
          </p:nvSpPr>
          <p:spPr>
            <a:xfrm>
              <a:off x="2471425" y="1685450"/>
              <a:ext cx="1804400" cy="2279175"/>
            </a:xfrm>
            <a:custGeom>
              <a:rect b="b" l="l" r="r" t="t"/>
              <a:pathLst>
                <a:path extrusionOk="0" h="91167" w="72176">
                  <a:moveTo>
                    <a:pt x="40398" y="1"/>
                  </a:moveTo>
                  <a:cubicBezTo>
                    <a:pt x="30611" y="1"/>
                    <a:pt x="25158" y="5001"/>
                    <a:pt x="22324" y="9204"/>
                  </a:cubicBezTo>
                  <a:cubicBezTo>
                    <a:pt x="20455" y="12002"/>
                    <a:pt x="19145" y="15134"/>
                    <a:pt x="18467" y="18432"/>
                  </a:cubicBezTo>
                  <a:lnTo>
                    <a:pt x="2715" y="18455"/>
                  </a:lnTo>
                  <a:lnTo>
                    <a:pt x="2715" y="14443"/>
                  </a:lnTo>
                  <a:lnTo>
                    <a:pt x="24" y="14157"/>
                  </a:lnTo>
                  <a:lnTo>
                    <a:pt x="24" y="14336"/>
                  </a:lnTo>
                  <a:cubicBezTo>
                    <a:pt x="24" y="14407"/>
                    <a:pt x="0" y="20634"/>
                    <a:pt x="24" y="22480"/>
                  </a:cubicBezTo>
                  <a:lnTo>
                    <a:pt x="24" y="22634"/>
                  </a:lnTo>
                  <a:lnTo>
                    <a:pt x="21848" y="22634"/>
                  </a:lnTo>
                  <a:lnTo>
                    <a:pt x="21848" y="22468"/>
                  </a:lnTo>
                  <a:cubicBezTo>
                    <a:pt x="21979" y="19289"/>
                    <a:pt x="22777" y="16181"/>
                    <a:pt x="24206" y="13336"/>
                  </a:cubicBezTo>
                  <a:cubicBezTo>
                    <a:pt x="28111" y="5775"/>
                    <a:pt x="35338" y="4085"/>
                    <a:pt x="40720" y="3989"/>
                  </a:cubicBezTo>
                  <a:cubicBezTo>
                    <a:pt x="40850" y="3987"/>
                    <a:pt x="40979" y="3986"/>
                    <a:pt x="41108" y="3986"/>
                  </a:cubicBezTo>
                  <a:cubicBezTo>
                    <a:pt x="51827" y="3986"/>
                    <a:pt x="56251" y="11769"/>
                    <a:pt x="57686" y="15157"/>
                  </a:cubicBezTo>
                  <a:cubicBezTo>
                    <a:pt x="59996" y="20694"/>
                    <a:pt x="59436" y="27242"/>
                    <a:pt x="56138" y="32671"/>
                  </a:cubicBezTo>
                  <a:cubicBezTo>
                    <a:pt x="53782" y="36551"/>
                    <a:pt x="48354" y="42321"/>
                    <a:pt x="36890" y="42321"/>
                  </a:cubicBezTo>
                  <a:cubicBezTo>
                    <a:pt x="34739" y="42321"/>
                    <a:pt x="32374" y="42118"/>
                    <a:pt x="29778" y="41661"/>
                  </a:cubicBezTo>
                  <a:lnTo>
                    <a:pt x="29587" y="41625"/>
                  </a:lnTo>
                  <a:lnTo>
                    <a:pt x="29587" y="91167"/>
                  </a:lnTo>
                  <a:lnTo>
                    <a:pt x="46982" y="91167"/>
                  </a:lnTo>
                  <a:lnTo>
                    <a:pt x="46982" y="90845"/>
                  </a:lnTo>
                  <a:lnTo>
                    <a:pt x="29909" y="90845"/>
                  </a:lnTo>
                  <a:lnTo>
                    <a:pt x="29909" y="42006"/>
                  </a:lnTo>
                  <a:cubicBezTo>
                    <a:pt x="32219" y="42423"/>
                    <a:pt x="34552" y="42637"/>
                    <a:pt x="36898" y="42649"/>
                  </a:cubicBezTo>
                  <a:cubicBezTo>
                    <a:pt x="48506" y="42649"/>
                    <a:pt x="54019" y="36779"/>
                    <a:pt x="56400" y="32850"/>
                  </a:cubicBezTo>
                  <a:cubicBezTo>
                    <a:pt x="59746" y="27337"/>
                    <a:pt x="60329" y="20670"/>
                    <a:pt x="57972" y="15038"/>
                  </a:cubicBezTo>
                  <a:cubicBezTo>
                    <a:pt x="56519" y="11597"/>
                    <a:pt x="52007" y="3668"/>
                    <a:pt x="41113" y="3668"/>
                  </a:cubicBezTo>
                  <a:lnTo>
                    <a:pt x="40720" y="3668"/>
                  </a:lnTo>
                  <a:cubicBezTo>
                    <a:pt x="30814" y="3835"/>
                    <a:pt x="26111" y="8942"/>
                    <a:pt x="23908" y="13193"/>
                  </a:cubicBezTo>
                  <a:cubicBezTo>
                    <a:pt x="22491" y="16038"/>
                    <a:pt x="21670" y="19134"/>
                    <a:pt x="21515" y="22313"/>
                  </a:cubicBezTo>
                  <a:lnTo>
                    <a:pt x="322" y="22313"/>
                  </a:lnTo>
                  <a:lnTo>
                    <a:pt x="322" y="14514"/>
                  </a:lnTo>
                  <a:lnTo>
                    <a:pt x="2370" y="14729"/>
                  </a:lnTo>
                  <a:lnTo>
                    <a:pt x="2370" y="18789"/>
                  </a:lnTo>
                  <a:lnTo>
                    <a:pt x="18705" y="18765"/>
                  </a:lnTo>
                  <a:lnTo>
                    <a:pt x="18729" y="18622"/>
                  </a:lnTo>
                  <a:cubicBezTo>
                    <a:pt x="19396" y="15324"/>
                    <a:pt x="20705" y="12181"/>
                    <a:pt x="22586" y="9383"/>
                  </a:cubicBezTo>
                  <a:cubicBezTo>
                    <a:pt x="25393" y="5232"/>
                    <a:pt x="30758" y="321"/>
                    <a:pt x="40441" y="321"/>
                  </a:cubicBezTo>
                  <a:cubicBezTo>
                    <a:pt x="40533" y="321"/>
                    <a:pt x="40626" y="321"/>
                    <a:pt x="40720" y="322"/>
                  </a:cubicBezTo>
                  <a:cubicBezTo>
                    <a:pt x="47792" y="406"/>
                    <a:pt x="53626" y="2882"/>
                    <a:pt x="57591" y="7502"/>
                  </a:cubicBezTo>
                  <a:cubicBezTo>
                    <a:pt x="61853" y="12478"/>
                    <a:pt x="63151" y="19051"/>
                    <a:pt x="62532" y="23385"/>
                  </a:cubicBezTo>
                  <a:cubicBezTo>
                    <a:pt x="62532" y="23480"/>
                    <a:pt x="62127" y="33422"/>
                    <a:pt x="54650" y="40029"/>
                  </a:cubicBezTo>
                  <a:cubicBezTo>
                    <a:pt x="50199" y="43984"/>
                    <a:pt x="44176" y="45980"/>
                    <a:pt x="36719" y="45980"/>
                  </a:cubicBezTo>
                  <a:cubicBezTo>
                    <a:pt x="35399" y="45980"/>
                    <a:pt x="34033" y="45917"/>
                    <a:pt x="32623" y="45792"/>
                  </a:cubicBezTo>
                  <a:lnTo>
                    <a:pt x="32445" y="45780"/>
                  </a:lnTo>
                  <a:lnTo>
                    <a:pt x="32445" y="61854"/>
                  </a:lnTo>
                  <a:lnTo>
                    <a:pt x="36314" y="61854"/>
                  </a:lnTo>
                  <a:lnTo>
                    <a:pt x="36314" y="49566"/>
                  </a:lnTo>
                  <a:cubicBezTo>
                    <a:pt x="36847" y="49590"/>
                    <a:pt x="37380" y="49602"/>
                    <a:pt x="37913" y="49602"/>
                  </a:cubicBezTo>
                  <a:cubicBezTo>
                    <a:pt x="40287" y="49602"/>
                    <a:pt x="42660" y="49364"/>
                    <a:pt x="44994" y="48888"/>
                  </a:cubicBezTo>
                  <a:cubicBezTo>
                    <a:pt x="49471" y="47971"/>
                    <a:pt x="55650" y="45709"/>
                    <a:pt x="59662" y="40149"/>
                  </a:cubicBezTo>
                  <a:cubicBezTo>
                    <a:pt x="66806" y="30219"/>
                    <a:pt x="66878" y="24599"/>
                    <a:pt x="66937" y="20491"/>
                  </a:cubicBezTo>
                  <a:lnTo>
                    <a:pt x="66937" y="19527"/>
                  </a:lnTo>
                  <a:lnTo>
                    <a:pt x="66913" y="19039"/>
                  </a:lnTo>
                  <a:lnTo>
                    <a:pt x="71092" y="19039"/>
                  </a:lnTo>
                  <a:cubicBezTo>
                    <a:pt x="71152" y="20313"/>
                    <a:pt x="71295" y="29659"/>
                    <a:pt x="63556" y="40077"/>
                  </a:cubicBezTo>
                  <a:cubicBezTo>
                    <a:pt x="58400" y="47018"/>
                    <a:pt x="52364" y="51483"/>
                    <a:pt x="46577" y="52650"/>
                  </a:cubicBezTo>
                  <a:lnTo>
                    <a:pt x="46649" y="52972"/>
                  </a:lnTo>
                  <a:cubicBezTo>
                    <a:pt x="52507" y="51793"/>
                    <a:pt x="58615" y="47280"/>
                    <a:pt x="63818" y="40280"/>
                  </a:cubicBezTo>
                  <a:cubicBezTo>
                    <a:pt x="72176" y="29016"/>
                    <a:pt x="71402" y="18979"/>
                    <a:pt x="71402" y="18872"/>
                  </a:cubicBezTo>
                  <a:lnTo>
                    <a:pt x="71402" y="18729"/>
                  </a:lnTo>
                  <a:lnTo>
                    <a:pt x="66580" y="18729"/>
                  </a:lnTo>
                  <a:lnTo>
                    <a:pt x="66616" y="19539"/>
                  </a:lnTo>
                  <a:lnTo>
                    <a:pt x="66616" y="20503"/>
                  </a:lnTo>
                  <a:cubicBezTo>
                    <a:pt x="66568" y="24563"/>
                    <a:pt x="66485" y="30135"/>
                    <a:pt x="59401" y="39970"/>
                  </a:cubicBezTo>
                  <a:cubicBezTo>
                    <a:pt x="55448" y="45447"/>
                    <a:pt x="49352" y="47673"/>
                    <a:pt x="44934" y="48578"/>
                  </a:cubicBezTo>
                  <a:cubicBezTo>
                    <a:pt x="42640" y="49052"/>
                    <a:pt x="40308" y="49292"/>
                    <a:pt x="37969" y="49292"/>
                  </a:cubicBezTo>
                  <a:cubicBezTo>
                    <a:pt x="37370" y="49292"/>
                    <a:pt x="36771" y="49276"/>
                    <a:pt x="36171" y="49245"/>
                  </a:cubicBezTo>
                  <a:lnTo>
                    <a:pt x="36005" y="49233"/>
                  </a:lnTo>
                  <a:lnTo>
                    <a:pt x="36005" y="61532"/>
                  </a:lnTo>
                  <a:lnTo>
                    <a:pt x="32766" y="61532"/>
                  </a:lnTo>
                  <a:lnTo>
                    <a:pt x="32766" y="46125"/>
                  </a:lnTo>
                  <a:cubicBezTo>
                    <a:pt x="34122" y="46241"/>
                    <a:pt x="35438" y="46298"/>
                    <a:pt x="36712" y="46298"/>
                  </a:cubicBezTo>
                  <a:cubicBezTo>
                    <a:pt x="44254" y="46298"/>
                    <a:pt x="50352" y="44281"/>
                    <a:pt x="54864" y="40268"/>
                  </a:cubicBezTo>
                  <a:cubicBezTo>
                    <a:pt x="62437" y="33564"/>
                    <a:pt x="62853" y="23492"/>
                    <a:pt x="62853" y="23408"/>
                  </a:cubicBezTo>
                  <a:cubicBezTo>
                    <a:pt x="63472" y="19027"/>
                    <a:pt x="62163" y="12348"/>
                    <a:pt x="57829" y="7299"/>
                  </a:cubicBezTo>
                  <a:cubicBezTo>
                    <a:pt x="53805" y="2596"/>
                    <a:pt x="47887" y="84"/>
                    <a:pt x="40720"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6"/>
            <p:cNvSpPr/>
            <p:nvPr/>
          </p:nvSpPr>
          <p:spPr>
            <a:xfrm>
              <a:off x="2490775" y="1224400"/>
              <a:ext cx="2024075" cy="2736075"/>
            </a:xfrm>
            <a:custGeom>
              <a:rect b="b" l="l" r="r" t="t"/>
              <a:pathLst>
                <a:path extrusionOk="0" h="109443" w="80963">
                  <a:moveTo>
                    <a:pt x="39946" y="0"/>
                  </a:moveTo>
                  <a:cubicBezTo>
                    <a:pt x="30766" y="0"/>
                    <a:pt x="8620" y="2346"/>
                    <a:pt x="1322" y="24039"/>
                  </a:cubicBezTo>
                  <a:cubicBezTo>
                    <a:pt x="750" y="26015"/>
                    <a:pt x="298" y="28027"/>
                    <a:pt x="0" y="30063"/>
                  </a:cubicBezTo>
                  <a:lnTo>
                    <a:pt x="322" y="30111"/>
                  </a:lnTo>
                  <a:cubicBezTo>
                    <a:pt x="619" y="28087"/>
                    <a:pt x="1072" y="26087"/>
                    <a:pt x="1643" y="24122"/>
                  </a:cubicBezTo>
                  <a:cubicBezTo>
                    <a:pt x="8870" y="2643"/>
                    <a:pt x="30849" y="321"/>
                    <a:pt x="39969" y="321"/>
                  </a:cubicBezTo>
                  <a:cubicBezTo>
                    <a:pt x="46137" y="321"/>
                    <a:pt x="56376" y="2369"/>
                    <a:pt x="64889" y="8156"/>
                  </a:cubicBezTo>
                  <a:cubicBezTo>
                    <a:pt x="75176" y="15169"/>
                    <a:pt x="80641" y="25991"/>
                    <a:pt x="80641" y="39469"/>
                  </a:cubicBezTo>
                  <a:cubicBezTo>
                    <a:pt x="80641" y="56626"/>
                    <a:pt x="72462" y="66853"/>
                    <a:pt x="65592" y="72426"/>
                  </a:cubicBezTo>
                  <a:cubicBezTo>
                    <a:pt x="58138" y="78462"/>
                    <a:pt x="50590" y="80462"/>
                    <a:pt x="50506" y="80486"/>
                  </a:cubicBezTo>
                  <a:lnTo>
                    <a:pt x="50387" y="80510"/>
                  </a:lnTo>
                  <a:lnTo>
                    <a:pt x="50387" y="109442"/>
                  </a:lnTo>
                  <a:lnTo>
                    <a:pt x="50709" y="109442"/>
                  </a:lnTo>
                  <a:lnTo>
                    <a:pt x="50709" y="80760"/>
                  </a:lnTo>
                  <a:cubicBezTo>
                    <a:pt x="56198" y="79045"/>
                    <a:pt x="61305" y="76307"/>
                    <a:pt x="65770" y="72676"/>
                  </a:cubicBezTo>
                  <a:cubicBezTo>
                    <a:pt x="72700" y="67068"/>
                    <a:pt x="80963" y="56757"/>
                    <a:pt x="80963" y="39469"/>
                  </a:cubicBezTo>
                  <a:cubicBezTo>
                    <a:pt x="80963" y="25896"/>
                    <a:pt x="75462" y="14966"/>
                    <a:pt x="65056" y="7894"/>
                  </a:cubicBezTo>
                  <a:cubicBezTo>
                    <a:pt x="56471" y="2072"/>
                    <a:pt x="46161" y="0"/>
                    <a:pt x="39946" y="0"/>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6"/>
            <p:cNvSpPr/>
            <p:nvPr/>
          </p:nvSpPr>
          <p:spPr>
            <a:xfrm>
              <a:off x="2610125" y="1305700"/>
              <a:ext cx="1849075" cy="2189825"/>
            </a:xfrm>
            <a:custGeom>
              <a:rect b="b" l="l" r="r" t="t"/>
              <a:pathLst>
                <a:path extrusionOk="0" h="87593" w="73963">
                  <a:moveTo>
                    <a:pt x="33730" y="1"/>
                  </a:moveTo>
                  <a:cubicBezTo>
                    <a:pt x="29569" y="1"/>
                    <a:pt x="23334" y="789"/>
                    <a:pt x="17515" y="3082"/>
                  </a:cubicBezTo>
                  <a:cubicBezTo>
                    <a:pt x="8633" y="6559"/>
                    <a:pt x="2739" y="12464"/>
                    <a:pt x="1" y="20620"/>
                  </a:cubicBezTo>
                  <a:lnTo>
                    <a:pt x="322" y="20727"/>
                  </a:lnTo>
                  <a:cubicBezTo>
                    <a:pt x="3037" y="12655"/>
                    <a:pt x="8859" y="6809"/>
                    <a:pt x="17646" y="3368"/>
                  </a:cubicBezTo>
                  <a:cubicBezTo>
                    <a:pt x="23456" y="1086"/>
                    <a:pt x="29667" y="313"/>
                    <a:pt x="33792" y="313"/>
                  </a:cubicBezTo>
                  <a:cubicBezTo>
                    <a:pt x="34274" y="313"/>
                    <a:pt x="34727" y="324"/>
                    <a:pt x="35148" y="344"/>
                  </a:cubicBezTo>
                  <a:cubicBezTo>
                    <a:pt x="40279" y="594"/>
                    <a:pt x="50197" y="1975"/>
                    <a:pt x="58794" y="8499"/>
                  </a:cubicBezTo>
                  <a:cubicBezTo>
                    <a:pt x="67021" y="14750"/>
                    <a:pt x="71605" y="23811"/>
                    <a:pt x="72402" y="35455"/>
                  </a:cubicBezTo>
                  <a:cubicBezTo>
                    <a:pt x="72414" y="35538"/>
                    <a:pt x="73653" y="44623"/>
                    <a:pt x="66902" y="56410"/>
                  </a:cubicBezTo>
                  <a:cubicBezTo>
                    <a:pt x="62163" y="64673"/>
                    <a:pt x="56031" y="69185"/>
                    <a:pt x="51709" y="71519"/>
                  </a:cubicBezTo>
                  <a:cubicBezTo>
                    <a:pt x="47030" y="74055"/>
                    <a:pt x="43423" y="74639"/>
                    <a:pt x="43387" y="74639"/>
                  </a:cubicBezTo>
                  <a:lnTo>
                    <a:pt x="43244" y="74662"/>
                  </a:lnTo>
                  <a:lnTo>
                    <a:pt x="43220" y="87593"/>
                  </a:lnTo>
                  <a:lnTo>
                    <a:pt x="43542" y="87593"/>
                  </a:lnTo>
                  <a:lnTo>
                    <a:pt x="43554" y="74948"/>
                  </a:lnTo>
                  <a:cubicBezTo>
                    <a:pt x="44256" y="74817"/>
                    <a:pt x="47614" y="74103"/>
                    <a:pt x="51828" y="71829"/>
                  </a:cubicBezTo>
                  <a:cubicBezTo>
                    <a:pt x="56198" y="69471"/>
                    <a:pt x="62389" y="64923"/>
                    <a:pt x="67152" y="56577"/>
                  </a:cubicBezTo>
                  <a:cubicBezTo>
                    <a:pt x="73962" y="44682"/>
                    <a:pt x="72712" y="35503"/>
                    <a:pt x="72712" y="35431"/>
                  </a:cubicBezTo>
                  <a:cubicBezTo>
                    <a:pt x="71902" y="23704"/>
                    <a:pt x="67283" y="14560"/>
                    <a:pt x="58972" y="8261"/>
                  </a:cubicBezTo>
                  <a:cubicBezTo>
                    <a:pt x="50304" y="1677"/>
                    <a:pt x="40315" y="272"/>
                    <a:pt x="35148" y="34"/>
                  </a:cubicBezTo>
                  <a:cubicBezTo>
                    <a:pt x="34709" y="12"/>
                    <a:pt x="34235" y="1"/>
                    <a:pt x="33730"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6"/>
            <p:cNvSpPr/>
            <p:nvPr/>
          </p:nvSpPr>
          <p:spPr>
            <a:xfrm>
              <a:off x="3375700" y="3633625"/>
              <a:ext cx="322975" cy="257775"/>
            </a:xfrm>
            <a:custGeom>
              <a:rect b="b" l="l" r="r" t="t"/>
              <a:pathLst>
                <a:path extrusionOk="0" h="10311" w="12919">
                  <a:moveTo>
                    <a:pt x="12597" y="0"/>
                  </a:moveTo>
                  <a:lnTo>
                    <a:pt x="12573" y="9989"/>
                  </a:lnTo>
                  <a:lnTo>
                    <a:pt x="0" y="9989"/>
                  </a:lnTo>
                  <a:lnTo>
                    <a:pt x="0" y="10311"/>
                  </a:lnTo>
                  <a:lnTo>
                    <a:pt x="12895" y="10311"/>
                  </a:lnTo>
                  <a:lnTo>
                    <a:pt x="12919"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6"/>
            <p:cNvSpPr/>
            <p:nvPr/>
          </p:nvSpPr>
          <p:spPr>
            <a:xfrm>
              <a:off x="3289075" y="3323450"/>
              <a:ext cx="90525" cy="567950"/>
            </a:xfrm>
            <a:custGeom>
              <a:rect b="b" l="l" r="r" t="t"/>
              <a:pathLst>
                <a:path extrusionOk="0" h="22718" w="3621">
                  <a:moveTo>
                    <a:pt x="1" y="1"/>
                  </a:moveTo>
                  <a:lnTo>
                    <a:pt x="1" y="22718"/>
                  </a:lnTo>
                  <a:lnTo>
                    <a:pt x="3465" y="22718"/>
                  </a:lnTo>
                  <a:lnTo>
                    <a:pt x="3465" y="22396"/>
                  </a:lnTo>
                  <a:lnTo>
                    <a:pt x="322" y="22396"/>
                  </a:lnTo>
                  <a:lnTo>
                    <a:pt x="322" y="322"/>
                  </a:lnTo>
                  <a:lnTo>
                    <a:pt x="3299" y="322"/>
                  </a:lnTo>
                  <a:lnTo>
                    <a:pt x="3299" y="19860"/>
                  </a:lnTo>
                  <a:lnTo>
                    <a:pt x="3620" y="19860"/>
                  </a:lnTo>
                  <a:lnTo>
                    <a:pt x="3620"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
            <p:cNvSpPr/>
            <p:nvPr/>
          </p:nvSpPr>
          <p:spPr>
            <a:xfrm>
              <a:off x="2673525" y="1512525"/>
              <a:ext cx="350375" cy="468225"/>
            </a:xfrm>
            <a:custGeom>
              <a:rect b="b" l="l" r="r" t="t"/>
              <a:pathLst>
                <a:path extrusionOk="0" h="18729" w="14015">
                  <a:moveTo>
                    <a:pt x="6168" y="0"/>
                  </a:moveTo>
                  <a:lnTo>
                    <a:pt x="5954" y="250"/>
                  </a:lnTo>
                  <a:lnTo>
                    <a:pt x="9002" y="2893"/>
                  </a:lnTo>
                  <a:cubicBezTo>
                    <a:pt x="7406" y="3763"/>
                    <a:pt x="5954" y="4918"/>
                    <a:pt x="4739" y="6275"/>
                  </a:cubicBezTo>
                  <a:cubicBezTo>
                    <a:pt x="2679" y="8537"/>
                    <a:pt x="191" y="12502"/>
                    <a:pt x="1" y="18562"/>
                  </a:cubicBezTo>
                  <a:lnTo>
                    <a:pt x="1" y="18729"/>
                  </a:lnTo>
                  <a:lnTo>
                    <a:pt x="5894" y="18729"/>
                  </a:lnTo>
                  <a:lnTo>
                    <a:pt x="5918" y="18598"/>
                  </a:lnTo>
                  <a:cubicBezTo>
                    <a:pt x="5954" y="18503"/>
                    <a:pt x="7883" y="9299"/>
                    <a:pt x="13776" y="7239"/>
                  </a:cubicBezTo>
                  <a:lnTo>
                    <a:pt x="14014" y="7156"/>
                  </a:lnTo>
                  <a:lnTo>
                    <a:pt x="11740" y="4775"/>
                  </a:lnTo>
                  <a:lnTo>
                    <a:pt x="11657" y="4798"/>
                  </a:lnTo>
                  <a:cubicBezTo>
                    <a:pt x="11442" y="4846"/>
                    <a:pt x="6406" y="6084"/>
                    <a:pt x="3644" y="15193"/>
                  </a:cubicBezTo>
                  <a:lnTo>
                    <a:pt x="3965" y="15276"/>
                  </a:lnTo>
                  <a:cubicBezTo>
                    <a:pt x="6466" y="6989"/>
                    <a:pt x="10966" y="5322"/>
                    <a:pt x="11633" y="5120"/>
                  </a:cubicBezTo>
                  <a:lnTo>
                    <a:pt x="13443" y="7013"/>
                  </a:lnTo>
                  <a:cubicBezTo>
                    <a:pt x="7918" y="9156"/>
                    <a:pt x="5882" y="17276"/>
                    <a:pt x="5632" y="18407"/>
                  </a:cubicBezTo>
                  <a:lnTo>
                    <a:pt x="346" y="18407"/>
                  </a:lnTo>
                  <a:cubicBezTo>
                    <a:pt x="763" y="7144"/>
                    <a:pt x="9287" y="3108"/>
                    <a:pt x="9371" y="3072"/>
                  </a:cubicBezTo>
                  <a:lnTo>
                    <a:pt x="9597" y="2965"/>
                  </a:lnTo>
                  <a:lnTo>
                    <a:pt x="6168"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
            <p:cNvSpPr/>
            <p:nvPr/>
          </p:nvSpPr>
          <p:spPr>
            <a:xfrm>
              <a:off x="2880400" y="1388900"/>
              <a:ext cx="1001350" cy="253125"/>
            </a:xfrm>
            <a:custGeom>
              <a:rect b="b" l="l" r="r" t="t"/>
              <a:pathLst>
                <a:path extrusionOk="0" h="10125" w="40054">
                  <a:moveTo>
                    <a:pt x="22053" y="1"/>
                  </a:moveTo>
                  <a:cubicBezTo>
                    <a:pt x="17103" y="1"/>
                    <a:pt x="11718" y="960"/>
                    <a:pt x="6727" y="3850"/>
                  </a:cubicBezTo>
                  <a:lnTo>
                    <a:pt x="6894" y="4124"/>
                  </a:lnTo>
                  <a:cubicBezTo>
                    <a:pt x="11826" y="1266"/>
                    <a:pt x="17152" y="317"/>
                    <a:pt x="22051" y="317"/>
                  </a:cubicBezTo>
                  <a:cubicBezTo>
                    <a:pt x="30932" y="317"/>
                    <a:pt x="38411" y="3435"/>
                    <a:pt x="39601" y="3957"/>
                  </a:cubicBezTo>
                  <a:lnTo>
                    <a:pt x="37207" y="7946"/>
                  </a:lnTo>
                  <a:cubicBezTo>
                    <a:pt x="34868" y="6562"/>
                    <a:pt x="30017" y="5161"/>
                    <a:pt x="23240" y="5161"/>
                  </a:cubicBezTo>
                  <a:cubicBezTo>
                    <a:pt x="22085" y="5161"/>
                    <a:pt x="20874" y="5202"/>
                    <a:pt x="19610" y="5291"/>
                  </a:cubicBezTo>
                  <a:cubicBezTo>
                    <a:pt x="16324" y="5481"/>
                    <a:pt x="13109" y="6314"/>
                    <a:pt x="10145" y="7755"/>
                  </a:cubicBezTo>
                  <a:cubicBezTo>
                    <a:pt x="9073" y="8267"/>
                    <a:pt x="8085" y="8922"/>
                    <a:pt x="7180" y="9684"/>
                  </a:cubicBezTo>
                  <a:lnTo>
                    <a:pt x="227" y="3219"/>
                  </a:lnTo>
                  <a:lnTo>
                    <a:pt x="0" y="3457"/>
                  </a:lnTo>
                  <a:lnTo>
                    <a:pt x="7180" y="10124"/>
                  </a:lnTo>
                  <a:lnTo>
                    <a:pt x="7287" y="10017"/>
                  </a:lnTo>
                  <a:cubicBezTo>
                    <a:pt x="7323" y="9970"/>
                    <a:pt x="11311" y="6207"/>
                    <a:pt x="19634" y="5636"/>
                  </a:cubicBezTo>
                  <a:cubicBezTo>
                    <a:pt x="20908" y="5546"/>
                    <a:pt x="22127" y="5504"/>
                    <a:pt x="23289" y="5504"/>
                  </a:cubicBezTo>
                  <a:cubicBezTo>
                    <a:pt x="30106" y="5504"/>
                    <a:pt x="34935" y="6931"/>
                    <a:pt x="37184" y="8315"/>
                  </a:cubicBezTo>
                  <a:lnTo>
                    <a:pt x="37327" y="8410"/>
                  </a:lnTo>
                  <a:lnTo>
                    <a:pt x="40053" y="3814"/>
                  </a:lnTo>
                  <a:lnTo>
                    <a:pt x="39898" y="3743"/>
                  </a:lnTo>
                  <a:cubicBezTo>
                    <a:pt x="39772" y="3680"/>
                    <a:pt x="31747" y="1"/>
                    <a:pt x="22053"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
            <p:cNvSpPr/>
            <p:nvPr/>
          </p:nvSpPr>
          <p:spPr>
            <a:xfrm>
              <a:off x="3610850" y="1502700"/>
              <a:ext cx="798325" cy="2282150"/>
            </a:xfrm>
            <a:custGeom>
              <a:rect b="b" l="l" r="r" t="t"/>
              <a:pathLst>
                <a:path extrusionOk="0" h="91286" w="31933">
                  <a:moveTo>
                    <a:pt x="12049" y="0"/>
                  </a:moveTo>
                  <a:lnTo>
                    <a:pt x="9382" y="4822"/>
                  </a:lnTo>
                  <a:lnTo>
                    <a:pt x="9561" y="4882"/>
                  </a:lnTo>
                  <a:cubicBezTo>
                    <a:pt x="9692" y="4941"/>
                    <a:pt x="23158" y="10252"/>
                    <a:pt x="23158" y="23896"/>
                  </a:cubicBezTo>
                  <a:lnTo>
                    <a:pt x="23158" y="24051"/>
                  </a:lnTo>
                  <a:lnTo>
                    <a:pt x="28540" y="24099"/>
                  </a:lnTo>
                  <a:lnTo>
                    <a:pt x="28540" y="23777"/>
                  </a:lnTo>
                  <a:lnTo>
                    <a:pt x="23468" y="23729"/>
                  </a:lnTo>
                  <a:cubicBezTo>
                    <a:pt x="23372" y="10823"/>
                    <a:pt x="11418" y="5322"/>
                    <a:pt x="9835" y="4656"/>
                  </a:cubicBezTo>
                  <a:lnTo>
                    <a:pt x="12180" y="417"/>
                  </a:lnTo>
                  <a:cubicBezTo>
                    <a:pt x="16395" y="2786"/>
                    <a:pt x="20074" y="6001"/>
                    <a:pt x="22979" y="9871"/>
                  </a:cubicBezTo>
                  <a:cubicBezTo>
                    <a:pt x="27397" y="15812"/>
                    <a:pt x="31576" y="25908"/>
                    <a:pt x="26432" y="40327"/>
                  </a:cubicBezTo>
                  <a:cubicBezTo>
                    <a:pt x="22753" y="50649"/>
                    <a:pt x="9871" y="63830"/>
                    <a:pt x="655" y="63889"/>
                  </a:cubicBezTo>
                  <a:lnTo>
                    <a:pt x="489" y="63889"/>
                  </a:lnTo>
                  <a:lnTo>
                    <a:pt x="0" y="91285"/>
                  </a:lnTo>
                  <a:lnTo>
                    <a:pt x="322" y="91285"/>
                  </a:lnTo>
                  <a:lnTo>
                    <a:pt x="798" y="64199"/>
                  </a:lnTo>
                  <a:cubicBezTo>
                    <a:pt x="4632" y="64092"/>
                    <a:pt x="9894" y="61436"/>
                    <a:pt x="14919" y="57043"/>
                  </a:cubicBezTo>
                  <a:cubicBezTo>
                    <a:pt x="20348" y="52316"/>
                    <a:pt x="24658" y="46232"/>
                    <a:pt x="26730" y="40422"/>
                  </a:cubicBezTo>
                  <a:cubicBezTo>
                    <a:pt x="31933" y="25861"/>
                    <a:pt x="27694" y="15657"/>
                    <a:pt x="23229" y="9656"/>
                  </a:cubicBezTo>
                  <a:cubicBezTo>
                    <a:pt x="20265" y="5715"/>
                    <a:pt x="16502" y="2429"/>
                    <a:pt x="12180" y="48"/>
                  </a:cubicBezTo>
                  <a:lnTo>
                    <a:pt x="12049"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6"/>
            <p:cNvSpPr/>
            <p:nvPr/>
          </p:nvSpPr>
          <p:spPr>
            <a:xfrm>
              <a:off x="3441775" y="3030275"/>
              <a:ext cx="111650" cy="758450"/>
            </a:xfrm>
            <a:custGeom>
              <a:rect b="b" l="l" r="r" t="t"/>
              <a:pathLst>
                <a:path extrusionOk="0" h="30338" w="4466">
                  <a:moveTo>
                    <a:pt x="501" y="0"/>
                  </a:moveTo>
                  <a:lnTo>
                    <a:pt x="513" y="1881"/>
                  </a:lnTo>
                  <a:lnTo>
                    <a:pt x="1" y="30170"/>
                  </a:lnTo>
                  <a:lnTo>
                    <a:pt x="1" y="30337"/>
                  </a:lnTo>
                  <a:lnTo>
                    <a:pt x="4394" y="30337"/>
                  </a:lnTo>
                  <a:lnTo>
                    <a:pt x="4394" y="30016"/>
                  </a:lnTo>
                  <a:lnTo>
                    <a:pt x="334" y="30016"/>
                  </a:lnTo>
                  <a:lnTo>
                    <a:pt x="834" y="1893"/>
                  </a:lnTo>
                  <a:lnTo>
                    <a:pt x="822" y="322"/>
                  </a:lnTo>
                  <a:lnTo>
                    <a:pt x="4144" y="322"/>
                  </a:lnTo>
                  <a:lnTo>
                    <a:pt x="4144" y="26765"/>
                  </a:lnTo>
                  <a:lnTo>
                    <a:pt x="4465" y="26765"/>
                  </a:lnTo>
                  <a:lnTo>
                    <a:pt x="4465"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
            <p:cNvSpPr/>
            <p:nvPr/>
          </p:nvSpPr>
          <p:spPr>
            <a:xfrm>
              <a:off x="4184725" y="2852850"/>
              <a:ext cx="72050" cy="73550"/>
            </a:xfrm>
            <a:custGeom>
              <a:rect b="b" l="l" r="r" t="t"/>
              <a:pathLst>
                <a:path extrusionOk="0" h="2942" w="2882">
                  <a:moveTo>
                    <a:pt x="143" y="1"/>
                  </a:moveTo>
                  <a:lnTo>
                    <a:pt x="24" y="120"/>
                  </a:lnTo>
                  <a:cubicBezTo>
                    <a:pt x="1" y="180"/>
                    <a:pt x="13" y="239"/>
                    <a:pt x="60" y="275"/>
                  </a:cubicBezTo>
                  <a:lnTo>
                    <a:pt x="108" y="322"/>
                  </a:lnTo>
                  <a:lnTo>
                    <a:pt x="155" y="370"/>
                  </a:lnTo>
                  <a:cubicBezTo>
                    <a:pt x="596" y="822"/>
                    <a:pt x="2358" y="2620"/>
                    <a:pt x="2632" y="2942"/>
                  </a:cubicBezTo>
                  <a:lnTo>
                    <a:pt x="2882" y="2739"/>
                  </a:lnTo>
                  <a:cubicBezTo>
                    <a:pt x="2739" y="2561"/>
                    <a:pt x="2263" y="2061"/>
                    <a:pt x="1453" y="1239"/>
                  </a:cubicBezTo>
                  <a:cubicBezTo>
                    <a:pt x="846" y="620"/>
                    <a:pt x="536" y="311"/>
                    <a:pt x="370" y="156"/>
                  </a:cubicBezTo>
                  <a:lnTo>
                    <a:pt x="274" y="61"/>
                  </a:lnTo>
                  <a:cubicBezTo>
                    <a:pt x="203" y="1"/>
                    <a:pt x="179" y="1"/>
                    <a:pt x="143"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6"/>
            <p:cNvSpPr/>
            <p:nvPr/>
          </p:nvSpPr>
          <p:spPr>
            <a:xfrm>
              <a:off x="3946300" y="1360425"/>
              <a:ext cx="55700" cy="67575"/>
            </a:xfrm>
            <a:custGeom>
              <a:rect b="b" l="l" r="r" t="t"/>
              <a:pathLst>
                <a:path extrusionOk="0" h="2703" w="2228">
                  <a:moveTo>
                    <a:pt x="1977" y="0"/>
                  </a:moveTo>
                  <a:lnTo>
                    <a:pt x="1" y="2500"/>
                  </a:lnTo>
                  <a:lnTo>
                    <a:pt x="251" y="2703"/>
                  </a:lnTo>
                  <a:lnTo>
                    <a:pt x="2227" y="191"/>
                  </a:lnTo>
                  <a:lnTo>
                    <a:pt x="1977"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6"/>
            <p:cNvSpPr/>
            <p:nvPr/>
          </p:nvSpPr>
          <p:spPr>
            <a:xfrm>
              <a:off x="3951675" y="2206825"/>
              <a:ext cx="90800" cy="8475"/>
            </a:xfrm>
            <a:custGeom>
              <a:rect b="b" l="l" r="r" t="t"/>
              <a:pathLst>
                <a:path extrusionOk="0" h="339" w="3632">
                  <a:moveTo>
                    <a:pt x="3067" y="0"/>
                  </a:moveTo>
                  <a:cubicBezTo>
                    <a:pt x="2667" y="0"/>
                    <a:pt x="2230" y="5"/>
                    <a:pt x="1810" y="5"/>
                  </a:cubicBezTo>
                  <a:cubicBezTo>
                    <a:pt x="1381" y="5"/>
                    <a:pt x="942" y="16"/>
                    <a:pt x="549" y="16"/>
                  </a:cubicBezTo>
                  <a:cubicBezTo>
                    <a:pt x="352" y="16"/>
                    <a:pt x="167" y="13"/>
                    <a:pt x="0" y="5"/>
                  </a:cubicBezTo>
                  <a:lnTo>
                    <a:pt x="0" y="339"/>
                  </a:lnTo>
                  <a:lnTo>
                    <a:pt x="1822" y="339"/>
                  </a:lnTo>
                  <a:cubicBezTo>
                    <a:pt x="2242" y="339"/>
                    <a:pt x="2679" y="328"/>
                    <a:pt x="3075" y="328"/>
                  </a:cubicBezTo>
                  <a:cubicBezTo>
                    <a:pt x="3273" y="328"/>
                    <a:pt x="3461" y="331"/>
                    <a:pt x="3631" y="339"/>
                  </a:cubicBezTo>
                  <a:lnTo>
                    <a:pt x="3631" y="5"/>
                  </a:lnTo>
                  <a:cubicBezTo>
                    <a:pt x="3457" y="1"/>
                    <a:pt x="3266" y="0"/>
                    <a:pt x="3067" y="0"/>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
            <p:cNvSpPr/>
            <p:nvPr/>
          </p:nvSpPr>
          <p:spPr>
            <a:xfrm>
              <a:off x="2716975" y="2151575"/>
              <a:ext cx="8075" cy="92000"/>
            </a:xfrm>
            <a:custGeom>
              <a:rect b="b" l="l" r="r" t="t"/>
              <a:pathLst>
                <a:path extrusionOk="0" h="3680" w="323">
                  <a:moveTo>
                    <a:pt x="1" y="1"/>
                  </a:moveTo>
                  <a:lnTo>
                    <a:pt x="1" y="3680"/>
                  </a:lnTo>
                  <a:lnTo>
                    <a:pt x="322" y="3680"/>
                  </a:lnTo>
                  <a:lnTo>
                    <a:pt x="32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6"/>
            <p:cNvSpPr/>
            <p:nvPr/>
          </p:nvSpPr>
          <p:spPr>
            <a:xfrm>
              <a:off x="3461125" y="1695575"/>
              <a:ext cx="8050" cy="79200"/>
            </a:xfrm>
            <a:custGeom>
              <a:rect b="b" l="l" r="r" t="t"/>
              <a:pathLst>
                <a:path extrusionOk="0" h="3168" w="322">
                  <a:moveTo>
                    <a:pt x="1" y="1"/>
                  </a:moveTo>
                  <a:lnTo>
                    <a:pt x="1" y="3168"/>
                  </a:lnTo>
                  <a:lnTo>
                    <a:pt x="322" y="3168"/>
                  </a:lnTo>
                  <a:lnTo>
                    <a:pt x="32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6"/>
            <p:cNvSpPr/>
            <p:nvPr/>
          </p:nvSpPr>
          <p:spPr>
            <a:xfrm>
              <a:off x="4187100" y="2682000"/>
              <a:ext cx="95275" cy="47650"/>
            </a:xfrm>
            <a:custGeom>
              <a:rect b="b" l="l" r="r" t="t"/>
              <a:pathLst>
                <a:path extrusionOk="0" h="1906" w="3811">
                  <a:moveTo>
                    <a:pt x="132" y="1"/>
                  </a:moveTo>
                  <a:lnTo>
                    <a:pt x="1" y="298"/>
                  </a:lnTo>
                  <a:lnTo>
                    <a:pt x="3680" y="1906"/>
                  </a:lnTo>
                  <a:lnTo>
                    <a:pt x="3811" y="1620"/>
                  </a:lnTo>
                  <a:lnTo>
                    <a:pt x="13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
            <p:cNvSpPr/>
            <p:nvPr/>
          </p:nvSpPr>
          <p:spPr>
            <a:xfrm>
              <a:off x="3804025" y="2822200"/>
              <a:ext cx="64925" cy="81575"/>
            </a:xfrm>
            <a:custGeom>
              <a:rect b="b" l="l" r="r" t="t"/>
              <a:pathLst>
                <a:path extrusionOk="0" h="3263" w="2597">
                  <a:moveTo>
                    <a:pt x="251" y="1"/>
                  </a:moveTo>
                  <a:lnTo>
                    <a:pt x="1" y="191"/>
                  </a:lnTo>
                  <a:lnTo>
                    <a:pt x="2346" y="3263"/>
                  </a:lnTo>
                  <a:lnTo>
                    <a:pt x="2596" y="3061"/>
                  </a:lnTo>
                  <a:lnTo>
                    <a:pt x="251"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
            <p:cNvSpPr/>
            <p:nvPr/>
          </p:nvSpPr>
          <p:spPr>
            <a:xfrm>
              <a:off x="4376725" y="1908100"/>
              <a:ext cx="96450" cy="33950"/>
            </a:xfrm>
            <a:custGeom>
              <a:rect b="b" l="l" r="r" t="t"/>
              <a:pathLst>
                <a:path extrusionOk="0" h="1358" w="3858">
                  <a:moveTo>
                    <a:pt x="3774" y="1"/>
                  </a:moveTo>
                  <a:lnTo>
                    <a:pt x="0" y="1048"/>
                  </a:lnTo>
                  <a:lnTo>
                    <a:pt x="83" y="1358"/>
                  </a:lnTo>
                  <a:lnTo>
                    <a:pt x="3858" y="310"/>
                  </a:lnTo>
                  <a:lnTo>
                    <a:pt x="3774"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
            <p:cNvSpPr/>
            <p:nvPr/>
          </p:nvSpPr>
          <p:spPr>
            <a:xfrm>
              <a:off x="3209600" y="4072050"/>
              <a:ext cx="555450" cy="519450"/>
            </a:xfrm>
            <a:custGeom>
              <a:rect b="b" l="l" r="r" t="t"/>
              <a:pathLst>
                <a:path extrusionOk="0" h="20778" w="22218">
                  <a:moveTo>
                    <a:pt x="167" y="1"/>
                  </a:moveTo>
                  <a:lnTo>
                    <a:pt x="167" y="322"/>
                  </a:lnTo>
                  <a:lnTo>
                    <a:pt x="21896" y="322"/>
                  </a:lnTo>
                  <a:lnTo>
                    <a:pt x="21896" y="20456"/>
                  </a:lnTo>
                  <a:lnTo>
                    <a:pt x="322" y="20456"/>
                  </a:lnTo>
                  <a:lnTo>
                    <a:pt x="322" y="3870"/>
                  </a:lnTo>
                  <a:lnTo>
                    <a:pt x="1" y="3870"/>
                  </a:lnTo>
                  <a:lnTo>
                    <a:pt x="1" y="20777"/>
                  </a:lnTo>
                  <a:lnTo>
                    <a:pt x="22218" y="20777"/>
                  </a:lnTo>
                  <a:lnTo>
                    <a:pt x="22218"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
            <p:cNvSpPr/>
            <p:nvPr/>
          </p:nvSpPr>
          <p:spPr>
            <a:xfrm>
              <a:off x="3213775" y="4167900"/>
              <a:ext cx="484900" cy="336075"/>
            </a:xfrm>
            <a:custGeom>
              <a:rect b="b" l="l" r="r" t="t"/>
              <a:pathLst>
                <a:path extrusionOk="0" h="13443" w="19396">
                  <a:moveTo>
                    <a:pt x="0" y="1"/>
                  </a:moveTo>
                  <a:lnTo>
                    <a:pt x="0" y="322"/>
                  </a:lnTo>
                  <a:lnTo>
                    <a:pt x="19074" y="322"/>
                  </a:lnTo>
                  <a:lnTo>
                    <a:pt x="19074" y="13121"/>
                  </a:lnTo>
                  <a:lnTo>
                    <a:pt x="3334" y="13121"/>
                  </a:lnTo>
                  <a:lnTo>
                    <a:pt x="3334" y="3799"/>
                  </a:lnTo>
                  <a:lnTo>
                    <a:pt x="15883" y="3799"/>
                  </a:lnTo>
                  <a:lnTo>
                    <a:pt x="15883" y="9097"/>
                  </a:lnTo>
                  <a:lnTo>
                    <a:pt x="6799" y="9097"/>
                  </a:lnTo>
                  <a:lnTo>
                    <a:pt x="6799" y="6882"/>
                  </a:lnTo>
                  <a:lnTo>
                    <a:pt x="12847" y="6882"/>
                  </a:lnTo>
                  <a:lnTo>
                    <a:pt x="12847" y="6561"/>
                  </a:lnTo>
                  <a:lnTo>
                    <a:pt x="6477" y="6561"/>
                  </a:lnTo>
                  <a:lnTo>
                    <a:pt x="6477" y="9418"/>
                  </a:lnTo>
                  <a:lnTo>
                    <a:pt x="16205" y="9418"/>
                  </a:lnTo>
                  <a:lnTo>
                    <a:pt x="16205" y="3477"/>
                  </a:lnTo>
                  <a:lnTo>
                    <a:pt x="3013" y="3477"/>
                  </a:lnTo>
                  <a:lnTo>
                    <a:pt x="3013" y="13443"/>
                  </a:lnTo>
                  <a:lnTo>
                    <a:pt x="19396" y="13443"/>
                  </a:lnTo>
                  <a:lnTo>
                    <a:pt x="19396"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
            <p:cNvSpPr/>
            <p:nvPr/>
          </p:nvSpPr>
          <p:spPr>
            <a:xfrm>
              <a:off x="3384325" y="4499800"/>
              <a:ext cx="8075" cy="87525"/>
            </a:xfrm>
            <a:custGeom>
              <a:rect b="b" l="l" r="r" t="t"/>
              <a:pathLst>
                <a:path extrusionOk="0" h="3501" w="323">
                  <a:moveTo>
                    <a:pt x="1" y="0"/>
                  </a:moveTo>
                  <a:lnTo>
                    <a:pt x="1" y="3501"/>
                  </a:lnTo>
                  <a:lnTo>
                    <a:pt x="322" y="3501"/>
                  </a:lnTo>
                  <a:lnTo>
                    <a:pt x="322"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
            <p:cNvSpPr/>
            <p:nvPr/>
          </p:nvSpPr>
          <p:spPr>
            <a:xfrm>
              <a:off x="3694500" y="4307200"/>
              <a:ext cx="66675" cy="8075"/>
            </a:xfrm>
            <a:custGeom>
              <a:rect b="b" l="l" r="r" t="t"/>
              <a:pathLst>
                <a:path extrusionOk="0" h="323" w="2667">
                  <a:moveTo>
                    <a:pt x="0" y="1"/>
                  </a:moveTo>
                  <a:lnTo>
                    <a:pt x="0" y="322"/>
                  </a:lnTo>
                  <a:lnTo>
                    <a:pt x="2667" y="322"/>
                  </a:lnTo>
                  <a:lnTo>
                    <a:pt x="2667"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
            <p:cNvSpPr/>
            <p:nvPr/>
          </p:nvSpPr>
          <p:spPr>
            <a:xfrm>
              <a:off x="3441775" y="4258975"/>
              <a:ext cx="8075" cy="72675"/>
            </a:xfrm>
            <a:custGeom>
              <a:rect b="b" l="l" r="r" t="t"/>
              <a:pathLst>
                <a:path extrusionOk="0" h="2907" w="323">
                  <a:moveTo>
                    <a:pt x="1" y="1"/>
                  </a:moveTo>
                  <a:lnTo>
                    <a:pt x="1" y="2906"/>
                  </a:lnTo>
                  <a:lnTo>
                    <a:pt x="322" y="2906"/>
                  </a:lnTo>
                  <a:lnTo>
                    <a:pt x="32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
            <p:cNvSpPr/>
            <p:nvPr/>
          </p:nvSpPr>
          <p:spPr>
            <a:xfrm>
              <a:off x="3213775" y="4378050"/>
              <a:ext cx="79500" cy="8050"/>
            </a:xfrm>
            <a:custGeom>
              <a:rect b="b" l="l" r="r" t="t"/>
              <a:pathLst>
                <a:path extrusionOk="0" h="322" w="3180">
                  <a:moveTo>
                    <a:pt x="0" y="0"/>
                  </a:moveTo>
                  <a:lnTo>
                    <a:pt x="0" y="322"/>
                  </a:lnTo>
                  <a:lnTo>
                    <a:pt x="3179" y="322"/>
                  </a:lnTo>
                  <a:lnTo>
                    <a:pt x="3179"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
            <p:cNvSpPr/>
            <p:nvPr/>
          </p:nvSpPr>
          <p:spPr>
            <a:xfrm>
              <a:off x="2779500" y="2099200"/>
              <a:ext cx="49725" cy="21150"/>
            </a:xfrm>
            <a:custGeom>
              <a:rect b="b" l="l" r="r" t="t"/>
              <a:pathLst>
                <a:path extrusionOk="0" h="846" w="1989">
                  <a:moveTo>
                    <a:pt x="1584" y="0"/>
                  </a:moveTo>
                  <a:lnTo>
                    <a:pt x="465" y="274"/>
                  </a:lnTo>
                  <a:lnTo>
                    <a:pt x="0" y="691"/>
                  </a:lnTo>
                  <a:lnTo>
                    <a:pt x="619" y="846"/>
                  </a:lnTo>
                  <a:lnTo>
                    <a:pt x="1989" y="453"/>
                  </a:lnTo>
                  <a:lnTo>
                    <a:pt x="1584" y="0"/>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
            <p:cNvSpPr/>
            <p:nvPr/>
          </p:nvSpPr>
          <p:spPr>
            <a:xfrm>
              <a:off x="2794375" y="2060200"/>
              <a:ext cx="132775" cy="153025"/>
            </a:xfrm>
            <a:custGeom>
              <a:rect b="b" l="l" r="r" t="t"/>
              <a:pathLst>
                <a:path extrusionOk="0" h="6121" w="5311">
                  <a:moveTo>
                    <a:pt x="2310" y="1060"/>
                  </a:moveTo>
                  <a:lnTo>
                    <a:pt x="2798" y="1953"/>
                  </a:lnTo>
                  <a:lnTo>
                    <a:pt x="2453" y="3049"/>
                  </a:lnTo>
                  <a:lnTo>
                    <a:pt x="1560" y="2620"/>
                  </a:lnTo>
                  <a:cubicBezTo>
                    <a:pt x="1429" y="2251"/>
                    <a:pt x="1203" y="1906"/>
                    <a:pt x="917" y="1644"/>
                  </a:cubicBezTo>
                  <a:lnTo>
                    <a:pt x="1013" y="1644"/>
                  </a:lnTo>
                  <a:cubicBezTo>
                    <a:pt x="1120" y="1620"/>
                    <a:pt x="1239" y="1584"/>
                    <a:pt x="1346" y="1525"/>
                  </a:cubicBezTo>
                  <a:cubicBezTo>
                    <a:pt x="2108" y="1144"/>
                    <a:pt x="2310" y="1060"/>
                    <a:pt x="2310" y="1060"/>
                  </a:cubicBezTo>
                  <a:close/>
                  <a:moveTo>
                    <a:pt x="1632" y="1"/>
                  </a:moveTo>
                  <a:lnTo>
                    <a:pt x="536" y="1287"/>
                  </a:lnTo>
                  <a:cubicBezTo>
                    <a:pt x="536" y="1358"/>
                    <a:pt x="560" y="1429"/>
                    <a:pt x="608" y="1489"/>
                  </a:cubicBezTo>
                  <a:cubicBezTo>
                    <a:pt x="540" y="1473"/>
                    <a:pt x="470" y="1465"/>
                    <a:pt x="400" y="1465"/>
                  </a:cubicBezTo>
                  <a:cubicBezTo>
                    <a:pt x="260" y="1465"/>
                    <a:pt x="120" y="1497"/>
                    <a:pt x="1" y="1560"/>
                  </a:cubicBezTo>
                  <a:lnTo>
                    <a:pt x="1001" y="4215"/>
                  </a:lnTo>
                  <a:lnTo>
                    <a:pt x="2906" y="6120"/>
                  </a:lnTo>
                  <a:lnTo>
                    <a:pt x="5311" y="5442"/>
                  </a:lnTo>
                  <a:lnTo>
                    <a:pt x="5073" y="2084"/>
                  </a:lnTo>
                  <a:lnTo>
                    <a:pt x="3370" y="1"/>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6"/>
            <p:cNvSpPr/>
            <p:nvPr/>
          </p:nvSpPr>
          <p:spPr>
            <a:xfrm>
              <a:off x="2862250" y="2061350"/>
              <a:ext cx="25900" cy="34900"/>
            </a:xfrm>
            <a:custGeom>
              <a:rect b="b" l="l" r="r" t="t"/>
              <a:pathLst>
                <a:path extrusionOk="0" h="1396" w="1036">
                  <a:moveTo>
                    <a:pt x="5" y="1"/>
                  </a:moveTo>
                  <a:cubicBezTo>
                    <a:pt x="3" y="1"/>
                    <a:pt x="2" y="1"/>
                    <a:pt x="0" y="2"/>
                  </a:cubicBezTo>
                  <a:cubicBezTo>
                    <a:pt x="95" y="276"/>
                    <a:pt x="250" y="538"/>
                    <a:pt x="453" y="752"/>
                  </a:cubicBezTo>
                  <a:cubicBezTo>
                    <a:pt x="607" y="1002"/>
                    <a:pt x="798" y="1217"/>
                    <a:pt x="1036" y="1395"/>
                  </a:cubicBezTo>
                  <a:cubicBezTo>
                    <a:pt x="929" y="1122"/>
                    <a:pt x="786" y="860"/>
                    <a:pt x="584" y="645"/>
                  </a:cubicBezTo>
                  <a:cubicBezTo>
                    <a:pt x="309" y="279"/>
                    <a:pt x="56" y="1"/>
                    <a:pt x="5"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
            <p:cNvSpPr/>
            <p:nvPr/>
          </p:nvSpPr>
          <p:spPr>
            <a:xfrm>
              <a:off x="2795275" y="2095250"/>
              <a:ext cx="60450" cy="41175"/>
            </a:xfrm>
            <a:custGeom>
              <a:rect b="b" l="l" r="r" t="t"/>
              <a:pathLst>
                <a:path extrusionOk="0" h="1647" w="2418">
                  <a:moveTo>
                    <a:pt x="400" y="1"/>
                  </a:moveTo>
                  <a:cubicBezTo>
                    <a:pt x="294" y="1"/>
                    <a:pt x="197" y="25"/>
                    <a:pt x="107" y="75"/>
                  </a:cubicBezTo>
                  <a:cubicBezTo>
                    <a:pt x="24" y="111"/>
                    <a:pt x="0" y="158"/>
                    <a:pt x="0" y="158"/>
                  </a:cubicBezTo>
                  <a:cubicBezTo>
                    <a:pt x="107" y="132"/>
                    <a:pt x="221" y="118"/>
                    <a:pt x="332" y="118"/>
                  </a:cubicBezTo>
                  <a:cubicBezTo>
                    <a:pt x="369" y="118"/>
                    <a:pt x="405" y="120"/>
                    <a:pt x="441" y="123"/>
                  </a:cubicBezTo>
                  <a:cubicBezTo>
                    <a:pt x="774" y="242"/>
                    <a:pt x="1060" y="492"/>
                    <a:pt x="1203" y="813"/>
                  </a:cubicBezTo>
                  <a:cubicBezTo>
                    <a:pt x="1298" y="980"/>
                    <a:pt x="1358" y="1147"/>
                    <a:pt x="1417" y="1325"/>
                  </a:cubicBezTo>
                  <a:lnTo>
                    <a:pt x="1417" y="1373"/>
                  </a:lnTo>
                  <a:lnTo>
                    <a:pt x="1453" y="1373"/>
                  </a:lnTo>
                  <a:cubicBezTo>
                    <a:pt x="1762" y="1504"/>
                    <a:pt x="2084" y="1599"/>
                    <a:pt x="2417" y="1647"/>
                  </a:cubicBezTo>
                  <a:cubicBezTo>
                    <a:pt x="2147" y="1489"/>
                    <a:pt x="1866" y="1352"/>
                    <a:pt x="1564" y="1258"/>
                  </a:cubicBezTo>
                  <a:lnTo>
                    <a:pt x="1564" y="1258"/>
                  </a:lnTo>
                  <a:cubicBezTo>
                    <a:pt x="1516" y="1078"/>
                    <a:pt x="1447" y="899"/>
                    <a:pt x="1358" y="730"/>
                  </a:cubicBezTo>
                  <a:cubicBezTo>
                    <a:pt x="1179" y="373"/>
                    <a:pt x="857" y="99"/>
                    <a:pt x="465" y="4"/>
                  </a:cubicBezTo>
                  <a:cubicBezTo>
                    <a:pt x="443" y="2"/>
                    <a:pt x="421" y="1"/>
                    <a:pt x="400"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
            <p:cNvSpPr/>
            <p:nvPr/>
          </p:nvSpPr>
          <p:spPr>
            <a:xfrm>
              <a:off x="2816700" y="2071125"/>
              <a:ext cx="114625" cy="40300"/>
            </a:xfrm>
            <a:custGeom>
              <a:rect b="b" l="l" r="r" t="t"/>
              <a:pathLst>
                <a:path extrusionOk="0" h="1612" w="4585">
                  <a:moveTo>
                    <a:pt x="4264" y="0"/>
                  </a:moveTo>
                  <a:cubicBezTo>
                    <a:pt x="4248" y="0"/>
                    <a:pt x="4232" y="1"/>
                    <a:pt x="4215" y="4"/>
                  </a:cubicBezTo>
                  <a:lnTo>
                    <a:pt x="0" y="1147"/>
                  </a:lnTo>
                  <a:cubicBezTo>
                    <a:pt x="143" y="1278"/>
                    <a:pt x="274" y="1433"/>
                    <a:pt x="370" y="1612"/>
                  </a:cubicBezTo>
                  <a:lnTo>
                    <a:pt x="4346" y="564"/>
                  </a:lnTo>
                  <a:cubicBezTo>
                    <a:pt x="4489" y="516"/>
                    <a:pt x="4584" y="361"/>
                    <a:pt x="4549" y="207"/>
                  </a:cubicBezTo>
                  <a:cubicBezTo>
                    <a:pt x="4537" y="207"/>
                    <a:pt x="4537" y="207"/>
                    <a:pt x="4537" y="195"/>
                  </a:cubicBezTo>
                  <a:cubicBezTo>
                    <a:pt x="4505" y="79"/>
                    <a:pt x="4390" y="0"/>
                    <a:pt x="4264"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6"/>
            <p:cNvSpPr/>
            <p:nvPr/>
          </p:nvSpPr>
          <p:spPr>
            <a:xfrm>
              <a:off x="2066000" y="3320175"/>
              <a:ext cx="63425" cy="136050"/>
            </a:xfrm>
            <a:custGeom>
              <a:rect b="b" l="l" r="r" t="t"/>
              <a:pathLst>
                <a:path extrusionOk="0" h="5442" w="2537">
                  <a:moveTo>
                    <a:pt x="2442" y="1"/>
                  </a:moveTo>
                  <a:lnTo>
                    <a:pt x="37" y="1299"/>
                  </a:lnTo>
                  <a:lnTo>
                    <a:pt x="49" y="1299"/>
                  </a:lnTo>
                  <a:cubicBezTo>
                    <a:pt x="13" y="1394"/>
                    <a:pt x="1" y="1489"/>
                    <a:pt x="1" y="1584"/>
                  </a:cubicBezTo>
                  <a:cubicBezTo>
                    <a:pt x="1" y="1715"/>
                    <a:pt x="394" y="3406"/>
                    <a:pt x="394" y="3406"/>
                  </a:cubicBezTo>
                  <a:cubicBezTo>
                    <a:pt x="620" y="4120"/>
                    <a:pt x="930" y="4799"/>
                    <a:pt x="1323" y="5442"/>
                  </a:cubicBezTo>
                  <a:lnTo>
                    <a:pt x="2537" y="894"/>
                  </a:lnTo>
                  <a:lnTo>
                    <a:pt x="2442" y="1"/>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6"/>
            <p:cNvSpPr/>
            <p:nvPr/>
          </p:nvSpPr>
          <p:spPr>
            <a:xfrm>
              <a:off x="2558925" y="4531925"/>
              <a:ext cx="141125" cy="245300"/>
            </a:xfrm>
            <a:custGeom>
              <a:rect b="b" l="l" r="r" t="t"/>
              <a:pathLst>
                <a:path extrusionOk="0" h="9812" w="5645">
                  <a:moveTo>
                    <a:pt x="5251" y="1"/>
                  </a:moveTo>
                  <a:lnTo>
                    <a:pt x="1" y="132"/>
                  </a:lnTo>
                  <a:lnTo>
                    <a:pt x="417" y="9812"/>
                  </a:lnTo>
                  <a:lnTo>
                    <a:pt x="5644" y="9693"/>
                  </a:lnTo>
                  <a:lnTo>
                    <a:pt x="5251" y="1"/>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6"/>
            <p:cNvSpPr/>
            <p:nvPr/>
          </p:nvSpPr>
          <p:spPr>
            <a:xfrm>
              <a:off x="2619350" y="4530450"/>
              <a:ext cx="15200" cy="236350"/>
            </a:xfrm>
            <a:custGeom>
              <a:rect b="b" l="l" r="r" t="t"/>
              <a:pathLst>
                <a:path extrusionOk="0" h="9454" w="608">
                  <a:moveTo>
                    <a:pt x="48" y="0"/>
                  </a:moveTo>
                  <a:cubicBezTo>
                    <a:pt x="1" y="0"/>
                    <a:pt x="84" y="2120"/>
                    <a:pt x="227" y="4727"/>
                  </a:cubicBezTo>
                  <a:cubicBezTo>
                    <a:pt x="370" y="7347"/>
                    <a:pt x="525" y="9454"/>
                    <a:pt x="560" y="9454"/>
                  </a:cubicBezTo>
                  <a:cubicBezTo>
                    <a:pt x="608" y="9454"/>
                    <a:pt x="525" y="7335"/>
                    <a:pt x="382" y="4727"/>
                  </a:cubicBezTo>
                  <a:cubicBezTo>
                    <a:pt x="239" y="2108"/>
                    <a:pt x="84" y="0"/>
                    <a:pt x="48"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6"/>
            <p:cNvSpPr/>
            <p:nvPr/>
          </p:nvSpPr>
          <p:spPr>
            <a:xfrm>
              <a:off x="2568750" y="4757250"/>
              <a:ext cx="131300" cy="19975"/>
            </a:xfrm>
            <a:custGeom>
              <a:rect b="b" l="l" r="r" t="t"/>
              <a:pathLst>
                <a:path extrusionOk="0" h="799" w="5252">
                  <a:moveTo>
                    <a:pt x="5216" y="1"/>
                  </a:moveTo>
                  <a:lnTo>
                    <a:pt x="1" y="132"/>
                  </a:lnTo>
                  <a:lnTo>
                    <a:pt x="24" y="799"/>
                  </a:lnTo>
                  <a:lnTo>
                    <a:pt x="5251" y="680"/>
                  </a:lnTo>
                  <a:lnTo>
                    <a:pt x="5216" y="1"/>
                  </a:ln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6"/>
            <p:cNvSpPr/>
            <p:nvPr/>
          </p:nvSpPr>
          <p:spPr>
            <a:xfrm>
              <a:off x="2567850" y="4661025"/>
              <a:ext cx="128925" cy="45075"/>
            </a:xfrm>
            <a:custGeom>
              <a:rect b="b" l="l" r="r" t="t"/>
              <a:pathLst>
                <a:path extrusionOk="0" h="1803" w="5157">
                  <a:moveTo>
                    <a:pt x="2571" y="0"/>
                  </a:moveTo>
                  <a:cubicBezTo>
                    <a:pt x="2524" y="0"/>
                    <a:pt x="2477" y="2"/>
                    <a:pt x="2430" y="4"/>
                  </a:cubicBezTo>
                  <a:cubicBezTo>
                    <a:pt x="1656" y="40"/>
                    <a:pt x="930" y="385"/>
                    <a:pt x="429" y="981"/>
                  </a:cubicBezTo>
                  <a:cubicBezTo>
                    <a:pt x="287" y="1159"/>
                    <a:pt x="168" y="1350"/>
                    <a:pt x="72" y="1564"/>
                  </a:cubicBezTo>
                  <a:cubicBezTo>
                    <a:pt x="37" y="1635"/>
                    <a:pt x="13" y="1719"/>
                    <a:pt x="1" y="1802"/>
                  </a:cubicBezTo>
                  <a:cubicBezTo>
                    <a:pt x="156" y="1540"/>
                    <a:pt x="322" y="1290"/>
                    <a:pt x="513" y="1052"/>
                  </a:cubicBezTo>
                  <a:cubicBezTo>
                    <a:pt x="1013" y="516"/>
                    <a:pt x="1715" y="195"/>
                    <a:pt x="2442" y="159"/>
                  </a:cubicBezTo>
                  <a:cubicBezTo>
                    <a:pt x="2459" y="159"/>
                    <a:pt x="2477" y="159"/>
                    <a:pt x="2494" y="159"/>
                  </a:cubicBezTo>
                  <a:cubicBezTo>
                    <a:pt x="3214" y="159"/>
                    <a:pt x="3908" y="396"/>
                    <a:pt x="4466" y="838"/>
                  </a:cubicBezTo>
                  <a:cubicBezTo>
                    <a:pt x="4888" y="1169"/>
                    <a:pt x="5114" y="1434"/>
                    <a:pt x="5152" y="1434"/>
                  </a:cubicBezTo>
                  <a:cubicBezTo>
                    <a:pt x="5154" y="1434"/>
                    <a:pt x="5155" y="1434"/>
                    <a:pt x="5156" y="1433"/>
                  </a:cubicBezTo>
                  <a:cubicBezTo>
                    <a:pt x="5121" y="1362"/>
                    <a:pt x="5073" y="1290"/>
                    <a:pt x="5013" y="1231"/>
                  </a:cubicBezTo>
                  <a:cubicBezTo>
                    <a:pt x="4644" y="790"/>
                    <a:pt x="4180" y="457"/>
                    <a:pt x="3656" y="231"/>
                  </a:cubicBezTo>
                  <a:cubicBezTo>
                    <a:pt x="3318" y="83"/>
                    <a:pt x="2942" y="0"/>
                    <a:pt x="2571"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6"/>
            <p:cNvSpPr/>
            <p:nvPr/>
          </p:nvSpPr>
          <p:spPr>
            <a:xfrm>
              <a:off x="2562200" y="4633150"/>
              <a:ext cx="132775" cy="21450"/>
            </a:xfrm>
            <a:custGeom>
              <a:rect b="b" l="l" r="r" t="t"/>
              <a:pathLst>
                <a:path extrusionOk="0" h="858" w="5311">
                  <a:moveTo>
                    <a:pt x="1" y="0"/>
                  </a:moveTo>
                  <a:lnTo>
                    <a:pt x="72" y="857"/>
                  </a:lnTo>
                  <a:lnTo>
                    <a:pt x="5311" y="857"/>
                  </a:lnTo>
                  <a:lnTo>
                    <a:pt x="5287"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6"/>
            <p:cNvSpPr/>
            <p:nvPr/>
          </p:nvSpPr>
          <p:spPr>
            <a:xfrm>
              <a:off x="1967200" y="4549800"/>
              <a:ext cx="291725" cy="230100"/>
            </a:xfrm>
            <a:custGeom>
              <a:rect b="b" l="l" r="r" t="t"/>
              <a:pathLst>
                <a:path extrusionOk="0" h="9204" w="11669">
                  <a:moveTo>
                    <a:pt x="11668" y="0"/>
                  </a:moveTo>
                  <a:lnTo>
                    <a:pt x="6060" y="96"/>
                  </a:lnTo>
                  <a:lnTo>
                    <a:pt x="5870" y="5906"/>
                  </a:lnTo>
                  <a:cubicBezTo>
                    <a:pt x="5870" y="5906"/>
                    <a:pt x="36" y="8108"/>
                    <a:pt x="0" y="9204"/>
                  </a:cubicBezTo>
                  <a:lnTo>
                    <a:pt x="11406" y="9061"/>
                  </a:lnTo>
                  <a:lnTo>
                    <a:pt x="11668" y="0"/>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
            <p:cNvSpPr/>
            <p:nvPr/>
          </p:nvSpPr>
          <p:spPr>
            <a:xfrm>
              <a:off x="2185675" y="4683250"/>
              <a:ext cx="24125" cy="22175"/>
            </a:xfrm>
            <a:custGeom>
              <a:rect b="b" l="l" r="r" t="t"/>
              <a:pathLst>
                <a:path extrusionOk="0" h="887" w="965">
                  <a:moveTo>
                    <a:pt x="598" y="12"/>
                  </a:moveTo>
                  <a:lnTo>
                    <a:pt x="631" y="20"/>
                  </a:lnTo>
                  <a:cubicBezTo>
                    <a:pt x="620" y="17"/>
                    <a:pt x="609" y="14"/>
                    <a:pt x="598" y="12"/>
                  </a:cubicBezTo>
                  <a:close/>
                  <a:moveTo>
                    <a:pt x="494" y="1"/>
                  </a:moveTo>
                  <a:cubicBezTo>
                    <a:pt x="295" y="1"/>
                    <a:pt x="116" y="124"/>
                    <a:pt x="48" y="318"/>
                  </a:cubicBezTo>
                  <a:cubicBezTo>
                    <a:pt x="0" y="568"/>
                    <a:pt x="155" y="806"/>
                    <a:pt x="405" y="877"/>
                  </a:cubicBezTo>
                  <a:cubicBezTo>
                    <a:pt x="433" y="883"/>
                    <a:pt x="461" y="886"/>
                    <a:pt x="488" y="886"/>
                  </a:cubicBezTo>
                  <a:cubicBezTo>
                    <a:pt x="687" y="886"/>
                    <a:pt x="877" y="743"/>
                    <a:pt x="929" y="544"/>
                  </a:cubicBezTo>
                  <a:cubicBezTo>
                    <a:pt x="964" y="308"/>
                    <a:pt x="824" y="84"/>
                    <a:pt x="590" y="10"/>
                  </a:cubicBezTo>
                  <a:lnTo>
                    <a:pt x="590" y="10"/>
                  </a:lnTo>
                  <a:cubicBezTo>
                    <a:pt x="592" y="11"/>
                    <a:pt x="595" y="11"/>
                    <a:pt x="598" y="12"/>
                  </a:cubicBezTo>
                  <a:lnTo>
                    <a:pt x="598" y="12"/>
                  </a:lnTo>
                  <a:lnTo>
                    <a:pt x="584" y="8"/>
                  </a:lnTo>
                  <a:lnTo>
                    <a:pt x="584" y="8"/>
                  </a:lnTo>
                  <a:cubicBezTo>
                    <a:pt x="586" y="9"/>
                    <a:pt x="588" y="10"/>
                    <a:pt x="590" y="10"/>
                  </a:cubicBezTo>
                  <a:lnTo>
                    <a:pt x="590" y="10"/>
                  </a:lnTo>
                  <a:cubicBezTo>
                    <a:pt x="558" y="4"/>
                    <a:pt x="525" y="1"/>
                    <a:pt x="49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6"/>
            <p:cNvSpPr/>
            <p:nvPr/>
          </p:nvSpPr>
          <p:spPr>
            <a:xfrm>
              <a:off x="1965700" y="4757850"/>
              <a:ext cx="286675" cy="23250"/>
            </a:xfrm>
            <a:custGeom>
              <a:rect b="b" l="l" r="r" t="t"/>
              <a:pathLst>
                <a:path extrusionOk="0" h="930" w="11467">
                  <a:moveTo>
                    <a:pt x="11466" y="1"/>
                  </a:moveTo>
                  <a:lnTo>
                    <a:pt x="382" y="358"/>
                  </a:lnTo>
                  <a:cubicBezTo>
                    <a:pt x="179" y="489"/>
                    <a:pt x="48" y="691"/>
                    <a:pt x="1" y="929"/>
                  </a:cubicBezTo>
                  <a:lnTo>
                    <a:pt x="11466" y="739"/>
                  </a:lnTo>
                  <a:lnTo>
                    <a:pt x="11466" y="1"/>
                  </a:ln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6"/>
            <p:cNvSpPr/>
            <p:nvPr/>
          </p:nvSpPr>
          <p:spPr>
            <a:xfrm>
              <a:off x="2111400" y="4697025"/>
              <a:ext cx="27550" cy="17150"/>
            </a:xfrm>
            <a:custGeom>
              <a:rect b="b" l="l" r="r" t="t"/>
              <a:pathLst>
                <a:path extrusionOk="0" h="686" w="1102">
                  <a:moveTo>
                    <a:pt x="197" y="0"/>
                  </a:moveTo>
                  <a:cubicBezTo>
                    <a:pt x="77" y="0"/>
                    <a:pt x="1" y="29"/>
                    <a:pt x="7" y="53"/>
                  </a:cubicBezTo>
                  <a:cubicBezTo>
                    <a:pt x="7" y="112"/>
                    <a:pt x="292" y="124"/>
                    <a:pt x="566" y="303"/>
                  </a:cubicBezTo>
                  <a:cubicBezTo>
                    <a:pt x="838" y="472"/>
                    <a:pt x="991" y="685"/>
                    <a:pt x="1047" y="685"/>
                  </a:cubicBezTo>
                  <a:cubicBezTo>
                    <a:pt x="1049" y="685"/>
                    <a:pt x="1052" y="685"/>
                    <a:pt x="1054" y="684"/>
                  </a:cubicBezTo>
                  <a:cubicBezTo>
                    <a:pt x="1102" y="660"/>
                    <a:pt x="1019" y="338"/>
                    <a:pt x="673" y="136"/>
                  </a:cubicBezTo>
                  <a:cubicBezTo>
                    <a:pt x="497" y="32"/>
                    <a:pt x="323" y="0"/>
                    <a:pt x="197"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6"/>
            <p:cNvSpPr/>
            <p:nvPr/>
          </p:nvSpPr>
          <p:spPr>
            <a:xfrm>
              <a:off x="2081500" y="4711025"/>
              <a:ext cx="21150" cy="21875"/>
            </a:xfrm>
            <a:custGeom>
              <a:rect b="b" l="l" r="r" t="t"/>
              <a:pathLst>
                <a:path extrusionOk="0" h="875" w="846">
                  <a:moveTo>
                    <a:pt x="63" y="0"/>
                  </a:moveTo>
                  <a:cubicBezTo>
                    <a:pt x="24" y="0"/>
                    <a:pt x="0" y="7"/>
                    <a:pt x="0" y="16"/>
                  </a:cubicBezTo>
                  <a:cubicBezTo>
                    <a:pt x="0" y="76"/>
                    <a:pt x="238" y="159"/>
                    <a:pt x="441" y="397"/>
                  </a:cubicBezTo>
                  <a:cubicBezTo>
                    <a:pt x="627" y="630"/>
                    <a:pt x="688" y="874"/>
                    <a:pt x="757" y="874"/>
                  </a:cubicBezTo>
                  <a:cubicBezTo>
                    <a:pt x="759" y="874"/>
                    <a:pt x="760" y="874"/>
                    <a:pt x="762" y="874"/>
                  </a:cubicBezTo>
                  <a:cubicBezTo>
                    <a:pt x="822" y="874"/>
                    <a:pt x="845" y="552"/>
                    <a:pt x="595" y="266"/>
                  </a:cubicBezTo>
                  <a:cubicBezTo>
                    <a:pt x="411" y="55"/>
                    <a:pt x="174" y="0"/>
                    <a:pt x="63"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6"/>
            <p:cNvSpPr/>
            <p:nvPr/>
          </p:nvSpPr>
          <p:spPr>
            <a:xfrm>
              <a:off x="2052925" y="4723975"/>
              <a:ext cx="15500" cy="24075"/>
            </a:xfrm>
            <a:custGeom>
              <a:rect b="b" l="l" r="r" t="t"/>
              <a:pathLst>
                <a:path extrusionOk="0" h="963" w="620">
                  <a:moveTo>
                    <a:pt x="47" y="0"/>
                  </a:moveTo>
                  <a:cubicBezTo>
                    <a:pt x="35" y="0"/>
                    <a:pt x="27" y="4"/>
                    <a:pt x="24" y="10"/>
                  </a:cubicBezTo>
                  <a:cubicBezTo>
                    <a:pt x="0" y="58"/>
                    <a:pt x="167" y="225"/>
                    <a:pt x="298" y="475"/>
                  </a:cubicBezTo>
                  <a:cubicBezTo>
                    <a:pt x="417" y="725"/>
                    <a:pt x="441" y="963"/>
                    <a:pt x="500" y="963"/>
                  </a:cubicBezTo>
                  <a:cubicBezTo>
                    <a:pt x="548" y="963"/>
                    <a:pt x="619" y="689"/>
                    <a:pt x="464" y="391"/>
                  </a:cubicBezTo>
                  <a:cubicBezTo>
                    <a:pt x="331" y="126"/>
                    <a:pt x="120" y="0"/>
                    <a:pt x="47"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6"/>
            <p:cNvSpPr/>
            <p:nvPr/>
          </p:nvSpPr>
          <p:spPr>
            <a:xfrm>
              <a:off x="2112475" y="4659025"/>
              <a:ext cx="31550" cy="6625"/>
            </a:xfrm>
            <a:custGeom>
              <a:rect b="b" l="l" r="r" t="t"/>
              <a:pathLst>
                <a:path extrusionOk="0" h="265" w="1262">
                  <a:moveTo>
                    <a:pt x="606" y="0"/>
                  </a:moveTo>
                  <a:cubicBezTo>
                    <a:pt x="245" y="0"/>
                    <a:pt x="0" y="169"/>
                    <a:pt x="35" y="215"/>
                  </a:cubicBezTo>
                  <a:cubicBezTo>
                    <a:pt x="40" y="226"/>
                    <a:pt x="57" y="230"/>
                    <a:pt x="84" y="230"/>
                  </a:cubicBezTo>
                  <a:cubicBezTo>
                    <a:pt x="167" y="230"/>
                    <a:pt x="346" y="190"/>
                    <a:pt x="566" y="190"/>
                  </a:cubicBezTo>
                  <a:cubicBezTo>
                    <a:pt x="587" y="190"/>
                    <a:pt x="608" y="191"/>
                    <a:pt x="630" y="191"/>
                  </a:cubicBezTo>
                  <a:cubicBezTo>
                    <a:pt x="888" y="201"/>
                    <a:pt x="1100" y="264"/>
                    <a:pt x="1186" y="264"/>
                  </a:cubicBezTo>
                  <a:cubicBezTo>
                    <a:pt x="1207" y="264"/>
                    <a:pt x="1221" y="260"/>
                    <a:pt x="1226" y="251"/>
                  </a:cubicBezTo>
                  <a:cubicBezTo>
                    <a:pt x="1261" y="203"/>
                    <a:pt x="1011" y="13"/>
                    <a:pt x="642" y="1"/>
                  </a:cubicBezTo>
                  <a:cubicBezTo>
                    <a:pt x="630" y="1"/>
                    <a:pt x="618" y="0"/>
                    <a:pt x="606"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6"/>
            <p:cNvSpPr/>
            <p:nvPr/>
          </p:nvSpPr>
          <p:spPr>
            <a:xfrm>
              <a:off x="2107075" y="4608725"/>
              <a:ext cx="43800" cy="25050"/>
            </a:xfrm>
            <a:custGeom>
              <a:rect b="b" l="l" r="r" t="t"/>
              <a:pathLst>
                <a:path extrusionOk="0" h="1002" w="1752">
                  <a:moveTo>
                    <a:pt x="1439" y="196"/>
                  </a:moveTo>
                  <a:cubicBezTo>
                    <a:pt x="1479" y="196"/>
                    <a:pt x="1508" y="205"/>
                    <a:pt x="1525" y="227"/>
                  </a:cubicBezTo>
                  <a:cubicBezTo>
                    <a:pt x="1561" y="263"/>
                    <a:pt x="1525" y="251"/>
                    <a:pt x="1525" y="287"/>
                  </a:cubicBezTo>
                  <a:cubicBezTo>
                    <a:pt x="1489" y="322"/>
                    <a:pt x="1442" y="358"/>
                    <a:pt x="1394" y="394"/>
                  </a:cubicBezTo>
                  <a:cubicBezTo>
                    <a:pt x="1299" y="453"/>
                    <a:pt x="1204" y="513"/>
                    <a:pt x="1096" y="572"/>
                  </a:cubicBezTo>
                  <a:cubicBezTo>
                    <a:pt x="918" y="668"/>
                    <a:pt x="739" y="739"/>
                    <a:pt x="549" y="799"/>
                  </a:cubicBezTo>
                  <a:cubicBezTo>
                    <a:pt x="401" y="826"/>
                    <a:pt x="261" y="868"/>
                    <a:pt x="122" y="919"/>
                  </a:cubicBezTo>
                  <a:lnTo>
                    <a:pt x="122" y="919"/>
                  </a:lnTo>
                  <a:cubicBezTo>
                    <a:pt x="189" y="852"/>
                    <a:pt x="292" y="749"/>
                    <a:pt x="442" y="632"/>
                  </a:cubicBezTo>
                  <a:cubicBezTo>
                    <a:pt x="596" y="513"/>
                    <a:pt x="763" y="406"/>
                    <a:pt x="942" y="334"/>
                  </a:cubicBezTo>
                  <a:cubicBezTo>
                    <a:pt x="1049" y="287"/>
                    <a:pt x="1156" y="251"/>
                    <a:pt x="1263" y="227"/>
                  </a:cubicBezTo>
                  <a:cubicBezTo>
                    <a:pt x="1333" y="208"/>
                    <a:pt x="1393" y="196"/>
                    <a:pt x="1439" y="196"/>
                  </a:cubicBezTo>
                  <a:close/>
                  <a:moveTo>
                    <a:pt x="1442" y="1"/>
                  </a:moveTo>
                  <a:cubicBezTo>
                    <a:pt x="1358" y="1"/>
                    <a:pt x="1287" y="13"/>
                    <a:pt x="1215" y="37"/>
                  </a:cubicBezTo>
                  <a:cubicBezTo>
                    <a:pt x="1096" y="72"/>
                    <a:pt x="977" y="108"/>
                    <a:pt x="870" y="167"/>
                  </a:cubicBezTo>
                  <a:cubicBezTo>
                    <a:pt x="668" y="263"/>
                    <a:pt x="501" y="382"/>
                    <a:pt x="346" y="525"/>
                  </a:cubicBezTo>
                  <a:cubicBezTo>
                    <a:pt x="152" y="719"/>
                    <a:pt x="49" y="881"/>
                    <a:pt x="24" y="956"/>
                  </a:cubicBezTo>
                  <a:lnTo>
                    <a:pt x="24" y="956"/>
                  </a:lnTo>
                  <a:cubicBezTo>
                    <a:pt x="16" y="959"/>
                    <a:pt x="9" y="962"/>
                    <a:pt x="1" y="965"/>
                  </a:cubicBezTo>
                  <a:cubicBezTo>
                    <a:pt x="7" y="967"/>
                    <a:pt x="14" y="968"/>
                    <a:pt x="20" y="970"/>
                  </a:cubicBezTo>
                  <a:lnTo>
                    <a:pt x="20" y="970"/>
                  </a:lnTo>
                  <a:cubicBezTo>
                    <a:pt x="16" y="988"/>
                    <a:pt x="17" y="998"/>
                    <a:pt x="25" y="1001"/>
                  </a:cubicBezTo>
                  <a:cubicBezTo>
                    <a:pt x="26" y="1001"/>
                    <a:pt x="27" y="1002"/>
                    <a:pt x="28" y="1002"/>
                  </a:cubicBezTo>
                  <a:cubicBezTo>
                    <a:pt x="34" y="1002"/>
                    <a:pt x="45" y="993"/>
                    <a:pt x="62" y="978"/>
                  </a:cubicBezTo>
                  <a:lnTo>
                    <a:pt x="62" y="978"/>
                  </a:lnTo>
                  <a:cubicBezTo>
                    <a:pt x="122" y="989"/>
                    <a:pt x="183" y="995"/>
                    <a:pt x="243" y="995"/>
                  </a:cubicBezTo>
                  <a:cubicBezTo>
                    <a:pt x="356" y="995"/>
                    <a:pt x="468" y="976"/>
                    <a:pt x="572" y="941"/>
                  </a:cubicBezTo>
                  <a:cubicBezTo>
                    <a:pt x="787" y="906"/>
                    <a:pt x="989" y="834"/>
                    <a:pt x="1180" y="751"/>
                  </a:cubicBezTo>
                  <a:cubicBezTo>
                    <a:pt x="1287" y="691"/>
                    <a:pt x="1394" y="632"/>
                    <a:pt x="1501" y="560"/>
                  </a:cubicBezTo>
                  <a:cubicBezTo>
                    <a:pt x="1561" y="525"/>
                    <a:pt x="1620" y="477"/>
                    <a:pt x="1668" y="418"/>
                  </a:cubicBezTo>
                  <a:cubicBezTo>
                    <a:pt x="1739" y="334"/>
                    <a:pt x="1751" y="215"/>
                    <a:pt x="1680" y="120"/>
                  </a:cubicBezTo>
                  <a:cubicBezTo>
                    <a:pt x="1620" y="48"/>
                    <a:pt x="1537" y="1"/>
                    <a:pt x="1442"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6"/>
            <p:cNvSpPr/>
            <p:nvPr/>
          </p:nvSpPr>
          <p:spPr>
            <a:xfrm>
              <a:off x="2114825" y="4634925"/>
              <a:ext cx="141700" cy="35450"/>
            </a:xfrm>
            <a:custGeom>
              <a:rect b="b" l="l" r="r" t="t"/>
              <a:pathLst>
                <a:path extrusionOk="0" h="1418" w="5668">
                  <a:moveTo>
                    <a:pt x="5668" y="1"/>
                  </a:moveTo>
                  <a:lnTo>
                    <a:pt x="60" y="203"/>
                  </a:lnTo>
                  <a:lnTo>
                    <a:pt x="1" y="1417"/>
                  </a:lnTo>
                  <a:lnTo>
                    <a:pt x="5632" y="1334"/>
                  </a:lnTo>
                  <a:lnTo>
                    <a:pt x="5668"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6"/>
            <p:cNvSpPr/>
            <p:nvPr/>
          </p:nvSpPr>
          <p:spPr>
            <a:xfrm>
              <a:off x="2181800" y="2053300"/>
              <a:ext cx="303925" cy="455500"/>
            </a:xfrm>
            <a:custGeom>
              <a:rect b="b" l="l" r="r" t="t"/>
              <a:pathLst>
                <a:path extrusionOk="0" h="18220" w="12157">
                  <a:moveTo>
                    <a:pt x="5801" y="0"/>
                  </a:moveTo>
                  <a:cubicBezTo>
                    <a:pt x="5467" y="0"/>
                    <a:pt x="5127" y="32"/>
                    <a:pt x="4787" y="98"/>
                  </a:cubicBezTo>
                  <a:cubicBezTo>
                    <a:pt x="4775" y="98"/>
                    <a:pt x="4751" y="98"/>
                    <a:pt x="4727" y="110"/>
                  </a:cubicBezTo>
                  <a:cubicBezTo>
                    <a:pt x="1858" y="693"/>
                    <a:pt x="0" y="3491"/>
                    <a:pt x="584" y="6361"/>
                  </a:cubicBezTo>
                  <a:cubicBezTo>
                    <a:pt x="596" y="6420"/>
                    <a:pt x="608" y="6468"/>
                    <a:pt x="620" y="6527"/>
                  </a:cubicBezTo>
                  <a:lnTo>
                    <a:pt x="3382" y="18219"/>
                  </a:lnTo>
                  <a:lnTo>
                    <a:pt x="9966" y="17350"/>
                  </a:lnTo>
                  <a:lnTo>
                    <a:pt x="9478" y="13612"/>
                  </a:lnTo>
                  <a:lnTo>
                    <a:pt x="9478" y="13612"/>
                  </a:lnTo>
                  <a:cubicBezTo>
                    <a:pt x="9478" y="13612"/>
                    <a:pt x="9482" y="13612"/>
                    <a:pt x="9489" y="13612"/>
                  </a:cubicBezTo>
                  <a:cubicBezTo>
                    <a:pt x="9669" y="13612"/>
                    <a:pt x="11891" y="13568"/>
                    <a:pt x="12085" y="11397"/>
                  </a:cubicBezTo>
                  <a:cubicBezTo>
                    <a:pt x="12157" y="10647"/>
                    <a:pt x="11573" y="7325"/>
                    <a:pt x="10990" y="4313"/>
                  </a:cubicBezTo>
                  <a:cubicBezTo>
                    <a:pt x="10507" y="1772"/>
                    <a:pt x="8293" y="0"/>
                    <a:pt x="5801"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
            <p:cNvSpPr/>
            <p:nvPr/>
          </p:nvSpPr>
          <p:spPr>
            <a:xfrm>
              <a:off x="2172275" y="2044650"/>
              <a:ext cx="287550" cy="344200"/>
            </a:xfrm>
            <a:custGeom>
              <a:rect b="b" l="l" r="r" t="t"/>
              <a:pathLst>
                <a:path extrusionOk="0" h="13768" w="11502">
                  <a:moveTo>
                    <a:pt x="6286" y="1"/>
                  </a:moveTo>
                  <a:cubicBezTo>
                    <a:pt x="5435" y="1"/>
                    <a:pt x="4595" y="195"/>
                    <a:pt x="3834" y="575"/>
                  </a:cubicBezTo>
                  <a:cubicBezTo>
                    <a:pt x="3429" y="777"/>
                    <a:pt x="3037" y="1016"/>
                    <a:pt x="2667" y="1278"/>
                  </a:cubicBezTo>
                  <a:cubicBezTo>
                    <a:pt x="2132" y="1659"/>
                    <a:pt x="1679" y="2123"/>
                    <a:pt x="1298" y="2659"/>
                  </a:cubicBezTo>
                  <a:cubicBezTo>
                    <a:pt x="524" y="3897"/>
                    <a:pt x="0" y="5742"/>
                    <a:pt x="155" y="7112"/>
                  </a:cubicBezTo>
                  <a:cubicBezTo>
                    <a:pt x="298" y="8493"/>
                    <a:pt x="2632" y="13767"/>
                    <a:pt x="2632" y="13767"/>
                  </a:cubicBezTo>
                  <a:lnTo>
                    <a:pt x="7775" y="13291"/>
                  </a:lnTo>
                  <a:cubicBezTo>
                    <a:pt x="7775" y="13291"/>
                    <a:pt x="8942" y="11719"/>
                    <a:pt x="9025" y="10660"/>
                  </a:cubicBezTo>
                  <a:cubicBezTo>
                    <a:pt x="9073" y="9981"/>
                    <a:pt x="9025" y="8886"/>
                    <a:pt x="9144" y="8147"/>
                  </a:cubicBezTo>
                  <a:cubicBezTo>
                    <a:pt x="9216" y="7862"/>
                    <a:pt x="9335" y="7600"/>
                    <a:pt x="9502" y="7350"/>
                  </a:cubicBezTo>
                  <a:cubicBezTo>
                    <a:pt x="9537" y="7195"/>
                    <a:pt x="9668" y="6612"/>
                    <a:pt x="10228" y="6600"/>
                  </a:cubicBezTo>
                  <a:cubicBezTo>
                    <a:pt x="10788" y="6600"/>
                    <a:pt x="11026" y="8302"/>
                    <a:pt x="11026" y="8302"/>
                  </a:cubicBezTo>
                  <a:lnTo>
                    <a:pt x="11502" y="8052"/>
                  </a:lnTo>
                  <a:cubicBezTo>
                    <a:pt x="11502" y="8052"/>
                    <a:pt x="11264" y="6492"/>
                    <a:pt x="11145" y="5969"/>
                  </a:cubicBezTo>
                  <a:cubicBezTo>
                    <a:pt x="11085" y="5683"/>
                    <a:pt x="10633" y="4111"/>
                    <a:pt x="10680" y="3790"/>
                  </a:cubicBezTo>
                  <a:cubicBezTo>
                    <a:pt x="10740" y="3480"/>
                    <a:pt x="10918" y="3409"/>
                    <a:pt x="10621" y="2849"/>
                  </a:cubicBezTo>
                  <a:cubicBezTo>
                    <a:pt x="10323" y="2290"/>
                    <a:pt x="9204" y="1397"/>
                    <a:pt x="8716" y="1206"/>
                  </a:cubicBezTo>
                  <a:cubicBezTo>
                    <a:pt x="8228" y="1004"/>
                    <a:pt x="7728" y="1028"/>
                    <a:pt x="7609" y="777"/>
                  </a:cubicBezTo>
                  <a:cubicBezTo>
                    <a:pt x="7489" y="516"/>
                    <a:pt x="7632" y="242"/>
                    <a:pt x="7073" y="39"/>
                  </a:cubicBezTo>
                  <a:lnTo>
                    <a:pt x="6692" y="15"/>
                  </a:lnTo>
                  <a:cubicBezTo>
                    <a:pt x="6557" y="6"/>
                    <a:pt x="6421" y="1"/>
                    <a:pt x="6286"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
            <p:cNvSpPr/>
            <p:nvPr/>
          </p:nvSpPr>
          <p:spPr>
            <a:xfrm>
              <a:off x="2399675" y="2210225"/>
              <a:ext cx="49150" cy="94675"/>
            </a:xfrm>
            <a:custGeom>
              <a:rect b="b" l="l" r="r" t="t"/>
              <a:pathLst>
                <a:path extrusionOk="0" h="3787" w="1966">
                  <a:moveTo>
                    <a:pt x="1001" y="0"/>
                  </a:moveTo>
                  <a:cubicBezTo>
                    <a:pt x="918" y="0"/>
                    <a:pt x="846" y="24"/>
                    <a:pt x="787" y="72"/>
                  </a:cubicBezTo>
                  <a:cubicBezTo>
                    <a:pt x="620" y="179"/>
                    <a:pt x="477" y="322"/>
                    <a:pt x="394" y="500"/>
                  </a:cubicBezTo>
                  <a:cubicBezTo>
                    <a:pt x="96" y="1096"/>
                    <a:pt x="1" y="1763"/>
                    <a:pt x="96" y="2405"/>
                  </a:cubicBezTo>
                  <a:cubicBezTo>
                    <a:pt x="132" y="2775"/>
                    <a:pt x="275" y="3120"/>
                    <a:pt x="501" y="3406"/>
                  </a:cubicBezTo>
                  <a:cubicBezTo>
                    <a:pt x="703" y="3644"/>
                    <a:pt x="989" y="3787"/>
                    <a:pt x="1299" y="3787"/>
                  </a:cubicBezTo>
                  <a:cubicBezTo>
                    <a:pt x="1513" y="3787"/>
                    <a:pt x="1703" y="3703"/>
                    <a:pt x="1858" y="3560"/>
                  </a:cubicBezTo>
                  <a:cubicBezTo>
                    <a:pt x="1965" y="3453"/>
                    <a:pt x="1965" y="3370"/>
                    <a:pt x="1965" y="3370"/>
                  </a:cubicBezTo>
                  <a:lnTo>
                    <a:pt x="1965" y="3370"/>
                  </a:lnTo>
                  <a:cubicBezTo>
                    <a:pt x="1953" y="3370"/>
                    <a:pt x="1918" y="3429"/>
                    <a:pt x="1811" y="3513"/>
                  </a:cubicBezTo>
                  <a:cubicBezTo>
                    <a:pt x="1680" y="3611"/>
                    <a:pt x="1519" y="3669"/>
                    <a:pt x="1347" y="3669"/>
                  </a:cubicBezTo>
                  <a:cubicBezTo>
                    <a:pt x="1331" y="3669"/>
                    <a:pt x="1315" y="3669"/>
                    <a:pt x="1299" y="3668"/>
                  </a:cubicBezTo>
                  <a:cubicBezTo>
                    <a:pt x="1037" y="3644"/>
                    <a:pt x="787" y="3513"/>
                    <a:pt x="620" y="3298"/>
                  </a:cubicBezTo>
                  <a:cubicBezTo>
                    <a:pt x="418" y="3037"/>
                    <a:pt x="298" y="2715"/>
                    <a:pt x="263" y="2382"/>
                  </a:cubicBezTo>
                  <a:cubicBezTo>
                    <a:pt x="168" y="1763"/>
                    <a:pt x="251" y="1132"/>
                    <a:pt x="489" y="560"/>
                  </a:cubicBezTo>
                  <a:cubicBezTo>
                    <a:pt x="608" y="334"/>
                    <a:pt x="787" y="131"/>
                    <a:pt x="1001"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
            <p:cNvSpPr/>
            <p:nvPr/>
          </p:nvSpPr>
          <p:spPr>
            <a:xfrm>
              <a:off x="2418725" y="2239650"/>
              <a:ext cx="15025" cy="36850"/>
            </a:xfrm>
            <a:custGeom>
              <a:rect b="b" l="l" r="r" t="t"/>
              <a:pathLst>
                <a:path extrusionOk="0" h="1474" w="601">
                  <a:moveTo>
                    <a:pt x="445" y="0"/>
                  </a:moveTo>
                  <a:cubicBezTo>
                    <a:pt x="416" y="0"/>
                    <a:pt x="322" y="43"/>
                    <a:pt x="227" y="169"/>
                  </a:cubicBezTo>
                  <a:cubicBezTo>
                    <a:pt x="84" y="347"/>
                    <a:pt x="1" y="574"/>
                    <a:pt x="1" y="812"/>
                  </a:cubicBezTo>
                  <a:cubicBezTo>
                    <a:pt x="1" y="1050"/>
                    <a:pt x="108" y="1288"/>
                    <a:pt x="298" y="1431"/>
                  </a:cubicBezTo>
                  <a:cubicBezTo>
                    <a:pt x="358" y="1463"/>
                    <a:pt x="412" y="1473"/>
                    <a:pt x="457" y="1473"/>
                  </a:cubicBezTo>
                  <a:cubicBezTo>
                    <a:pt x="547" y="1473"/>
                    <a:pt x="600" y="1431"/>
                    <a:pt x="584" y="1431"/>
                  </a:cubicBezTo>
                  <a:cubicBezTo>
                    <a:pt x="584" y="1395"/>
                    <a:pt x="477" y="1407"/>
                    <a:pt x="370" y="1336"/>
                  </a:cubicBezTo>
                  <a:cubicBezTo>
                    <a:pt x="239" y="1193"/>
                    <a:pt x="168" y="1002"/>
                    <a:pt x="179" y="800"/>
                  </a:cubicBezTo>
                  <a:cubicBezTo>
                    <a:pt x="191" y="514"/>
                    <a:pt x="298" y="240"/>
                    <a:pt x="453" y="2"/>
                  </a:cubicBezTo>
                  <a:cubicBezTo>
                    <a:pt x="452" y="1"/>
                    <a:pt x="449" y="0"/>
                    <a:pt x="445"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6"/>
            <p:cNvSpPr/>
            <p:nvPr/>
          </p:nvSpPr>
          <p:spPr>
            <a:xfrm>
              <a:off x="2089825" y="3234450"/>
              <a:ext cx="617350" cy="1432050"/>
            </a:xfrm>
            <a:custGeom>
              <a:rect b="b" l="l" r="r" t="t"/>
              <a:pathLst>
                <a:path extrusionOk="0" h="57282" w="24694">
                  <a:moveTo>
                    <a:pt x="2417" y="1"/>
                  </a:moveTo>
                  <a:lnTo>
                    <a:pt x="0" y="10062"/>
                  </a:lnTo>
                  <a:lnTo>
                    <a:pt x="0" y="57055"/>
                  </a:lnTo>
                  <a:lnTo>
                    <a:pt x="7239" y="57282"/>
                  </a:lnTo>
                  <a:lnTo>
                    <a:pt x="7882" y="29338"/>
                  </a:lnTo>
                  <a:lnTo>
                    <a:pt x="11526" y="12038"/>
                  </a:lnTo>
                  <a:lnTo>
                    <a:pt x="14883" y="29814"/>
                  </a:lnTo>
                  <a:lnTo>
                    <a:pt x="18241" y="56567"/>
                  </a:lnTo>
                  <a:lnTo>
                    <a:pt x="24694" y="56377"/>
                  </a:lnTo>
                  <a:cubicBezTo>
                    <a:pt x="24694" y="56377"/>
                    <a:pt x="23599" y="45054"/>
                    <a:pt x="23801" y="41887"/>
                  </a:cubicBezTo>
                  <a:cubicBezTo>
                    <a:pt x="23992" y="38732"/>
                    <a:pt x="22670" y="28754"/>
                    <a:pt x="22670" y="28754"/>
                  </a:cubicBezTo>
                  <a:cubicBezTo>
                    <a:pt x="22670" y="28754"/>
                    <a:pt x="22872" y="12121"/>
                    <a:pt x="22527" y="10109"/>
                  </a:cubicBezTo>
                  <a:cubicBezTo>
                    <a:pt x="22134" y="7859"/>
                    <a:pt x="21813" y="560"/>
                    <a:pt x="21813" y="275"/>
                  </a:cubicBezTo>
                  <a:lnTo>
                    <a:pt x="2417" y="1"/>
                  </a:ln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
            <p:cNvSpPr/>
            <p:nvPr/>
          </p:nvSpPr>
          <p:spPr>
            <a:xfrm>
              <a:off x="2181500" y="3537950"/>
              <a:ext cx="196175" cy="57050"/>
            </a:xfrm>
            <a:custGeom>
              <a:rect b="b" l="l" r="r" t="t"/>
              <a:pathLst>
                <a:path extrusionOk="0" h="2282" w="7847">
                  <a:moveTo>
                    <a:pt x="7761" y="0"/>
                  </a:moveTo>
                  <a:cubicBezTo>
                    <a:pt x="7682" y="0"/>
                    <a:pt x="7604" y="11"/>
                    <a:pt x="7525" y="29"/>
                  </a:cubicBezTo>
                  <a:cubicBezTo>
                    <a:pt x="7323" y="53"/>
                    <a:pt x="7025" y="88"/>
                    <a:pt x="6656" y="148"/>
                  </a:cubicBezTo>
                  <a:cubicBezTo>
                    <a:pt x="5704" y="315"/>
                    <a:pt x="4763" y="529"/>
                    <a:pt x="3822" y="791"/>
                  </a:cubicBezTo>
                  <a:cubicBezTo>
                    <a:pt x="2894" y="1065"/>
                    <a:pt x="1977" y="1386"/>
                    <a:pt x="1084" y="1755"/>
                  </a:cubicBezTo>
                  <a:cubicBezTo>
                    <a:pt x="751" y="1910"/>
                    <a:pt x="465" y="2029"/>
                    <a:pt x="286" y="2124"/>
                  </a:cubicBezTo>
                  <a:cubicBezTo>
                    <a:pt x="191" y="2160"/>
                    <a:pt x="96" y="2220"/>
                    <a:pt x="1" y="2279"/>
                  </a:cubicBezTo>
                  <a:cubicBezTo>
                    <a:pt x="1" y="2281"/>
                    <a:pt x="4" y="2282"/>
                    <a:pt x="9" y="2282"/>
                  </a:cubicBezTo>
                  <a:cubicBezTo>
                    <a:pt x="71" y="2282"/>
                    <a:pt x="488" y="2130"/>
                    <a:pt x="1132" y="1874"/>
                  </a:cubicBezTo>
                  <a:cubicBezTo>
                    <a:pt x="1822" y="1589"/>
                    <a:pt x="2787" y="1267"/>
                    <a:pt x="3870" y="946"/>
                  </a:cubicBezTo>
                  <a:cubicBezTo>
                    <a:pt x="4954" y="636"/>
                    <a:pt x="5954" y="410"/>
                    <a:pt x="6680" y="255"/>
                  </a:cubicBezTo>
                  <a:cubicBezTo>
                    <a:pt x="7073" y="196"/>
                    <a:pt x="7466" y="112"/>
                    <a:pt x="7847" y="5"/>
                  </a:cubicBezTo>
                  <a:cubicBezTo>
                    <a:pt x="7818" y="2"/>
                    <a:pt x="7789" y="0"/>
                    <a:pt x="7761"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
            <p:cNvSpPr/>
            <p:nvPr/>
          </p:nvSpPr>
          <p:spPr>
            <a:xfrm>
              <a:off x="2378250" y="3515750"/>
              <a:ext cx="180700" cy="26350"/>
            </a:xfrm>
            <a:custGeom>
              <a:rect b="b" l="l" r="r" t="t"/>
              <a:pathLst>
                <a:path extrusionOk="0" h="1054" w="7228">
                  <a:moveTo>
                    <a:pt x="7228" y="0"/>
                  </a:moveTo>
                  <a:lnTo>
                    <a:pt x="7228" y="0"/>
                  </a:lnTo>
                  <a:cubicBezTo>
                    <a:pt x="6870" y="72"/>
                    <a:pt x="6525" y="155"/>
                    <a:pt x="6192" y="262"/>
                  </a:cubicBezTo>
                  <a:cubicBezTo>
                    <a:pt x="5358" y="488"/>
                    <a:pt x="4501" y="655"/>
                    <a:pt x="3644" y="762"/>
                  </a:cubicBezTo>
                  <a:cubicBezTo>
                    <a:pt x="2883" y="859"/>
                    <a:pt x="2113" y="907"/>
                    <a:pt x="1333" y="907"/>
                  </a:cubicBezTo>
                  <a:cubicBezTo>
                    <a:pt x="1246" y="907"/>
                    <a:pt x="1159" y="906"/>
                    <a:pt x="1072" y="905"/>
                  </a:cubicBezTo>
                  <a:cubicBezTo>
                    <a:pt x="894" y="899"/>
                    <a:pt x="715" y="896"/>
                    <a:pt x="536" y="896"/>
                  </a:cubicBezTo>
                  <a:cubicBezTo>
                    <a:pt x="358" y="896"/>
                    <a:pt x="179" y="899"/>
                    <a:pt x="1" y="905"/>
                  </a:cubicBezTo>
                  <a:cubicBezTo>
                    <a:pt x="84" y="941"/>
                    <a:pt x="191" y="965"/>
                    <a:pt x="286" y="965"/>
                  </a:cubicBezTo>
                  <a:cubicBezTo>
                    <a:pt x="465" y="988"/>
                    <a:pt x="751" y="1024"/>
                    <a:pt x="1072" y="1036"/>
                  </a:cubicBezTo>
                  <a:cubicBezTo>
                    <a:pt x="1315" y="1048"/>
                    <a:pt x="1559" y="1053"/>
                    <a:pt x="1802" y="1053"/>
                  </a:cubicBezTo>
                  <a:cubicBezTo>
                    <a:pt x="3296" y="1053"/>
                    <a:pt x="4782" y="833"/>
                    <a:pt x="6216" y="393"/>
                  </a:cubicBezTo>
                  <a:cubicBezTo>
                    <a:pt x="6537" y="286"/>
                    <a:pt x="6787" y="203"/>
                    <a:pt x="6966" y="131"/>
                  </a:cubicBezTo>
                  <a:cubicBezTo>
                    <a:pt x="7049" y="95"/>
                    <a:pt x="7144" y="60"/>
                    <a:pt x="7228"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
            <p:cNvSpPr/>
            <p:nvPr/>
          </p:nvSpPr>
          <p:spPr>
            <a:xfrm>
              <a:off x="2377050" y="3540450"/>
              <a:ext cx="169400" cy="167600"/>
            </a:xfrm>
            <a:custGeom>
              <a:rect b="b" l="l" r="r" t="t"/>
              <a:pathLst>
                <a:path extrusionOk="0" h="6704" w="6776">
                  <a:moveTo>
                    <a:pt x="38" y="0"/>
                  </a:moveTo>
                  <a:cubicBezTo>
                    <a:pt x="37" y="0"/>
                    <a:pt x="37" y="0"/>
                    <a:pt x="37" y="0"/>
                  </a:cubicBezTo>
                  <a:cubicBezTo>
                    <a:pt x="1" y="36"/>
                    <a:pt x="1477" y="1560"/>
                    <a:pt x="3323" y="3417"/>
                  </a:cubicBezTo>
                  <a:cubicBezTo>
                    <a:pt x="5165" y="5248"/>
                    <a:pt x="6680" y="6704"/>
                    <a:pt x="6739" y="6704"/>
                  </a:cubicBezTo>
                  <a:cubicBezTo>
                    <a:pt x="6739" y="6704"/>
                    <a:pt x="6740" y="6704"/>
                    <a:pt x="6740" y="6704"/>
                  </a:cubicBezTo>
                  <a:cubicBezTo>
                    <a:pt x="6776" y="6668"/>
                    <a:pt x="5299" y="5144"/>
                    <a:pt x="3442" y="3298"/>
                  </a:cubicBezTo>
                  <a:cubicBezTo>
                    <a:pt x="1611" y="1456"/>
                    <a:pt x="97" y="0"/>
                    <a:pt x="38"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
            <p:cNvSpPr/>
            <p:nvPr/>
          </p:nvSpPr>
          <p:spPr>
            <a:xfrm>
              <a:off x="2139225" y="3234450"/>
              <a:ext cx="86950" cy="44975"/>
            </a:xfrm>
            <a:custGeom>
              <a:rect b="b" l="l" r="r" t="t"/>
              <a:pathLst>
                <a:path extrusionOk="0" h="1799" w="3478">
                  <a:moveTo>
                    <a:pt x="441" y="1"/>
                  </a:moveTo>
                  <a:lnTo>
                    <a:pt x="1" y="1799"/>
                  </a:lnTo>
                  <a:lnTo>
                    <a:pt x="1" y="1799"/>
                  </a:lnTo>
                  <a:lnTo>
                    <a:pt x="3096" y="1691"/>
                  </a:lnTo>
                  <a:lnTo>
                    <a:pt x="3477" y="48"/>
                  </a:lnTo>
                  <a:lnTo>
                    <a:pt x="441" y="1"/>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
            <p:cNvSpPr/>
            <p:nvPr/>
          </p:nvSpPr>
          <p:spPr>
            <a:xfrm>
              <a:off x="2243700" y="3235950"/>
              <a:ext cx="272400" cy="43475"/>
            </a:xfrm>
            <a:custGeom>
              <a:rect b="b" l="l" r="r" t="t"/>
              <a:pathLst>
                <a:path extrusionOk="0" h="1739" w="10896">
                  <a:moveTo>
                    <a:pt x="287" y="0"/>
                  </a:moveTo>
                  <a:lnTo>
                    <a:pt x="1" y="1739"/>
                  </a:lnTo>
                  <a:lnTo>
                    <a:pt x="10871" y="1739"/>
                  </a:lnTo>
                  <a:lnTo>
                    <a:pt x="10895" y="143"/>
                  </a:lnTo>
                  <a:lnTo>
                    <a:pt x="287" y="0"/>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6"/>
            <p:cNvSpPr/>
            <p:nvPr/>
          </p:nvSpPr>
          <p:spPr>
            <a:xfrm>
              <a:off x="2539575" y="3239825"/>
              <a:ext cx="97075" cy="39600"/>
            </a:xfrm>
            <a:custGeom>
              <a:rect b="b" l="l" r="r" t="t"/>
              <a:pathLst>
                <a:path extrusionOk="0" h="1584" w="3883">
                  <a:moveTo>
                    <a:pt x="1" y="0"/>
                  </a:moveTo>
                  <a:lnTo>
                    <a:pt x="1" y="1584"/>
                  </a:lnTo>
                  <a:lnTo>
                    <a:pt x="3882" y="1584"/>
                  </a:lnTo>
                  <a:lnTo>
                    <a:pt x="3811" y="60"/>
                  </a:lnTo>
                  <a:lnTo>
                    <a:pt x="1" y="0"/>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6"/>
            <p:cNvSpPr/>
            <p:nvPr/>
          </p:nvSpPr>
          <p:spPr>
            <a:xfrm>
              <a:off x="2147275" y="3952100"/>
              <a:ext cx="60750" cy="194400"/>
            </a:xfrm>
            <a:custGeom>
              <a:rect b="b" l="l" r="r" t="t"/>
              <a:pathLst>
                <a:path extrusionOk="0" h="7776" w="2430">
                  <a:moveTo>
                    <a:pt x="48" y="1"/>
                  </a:moveTo>
                  <a:cubicBezTo>
                    <a:pt x="48" y="1"/>
                    <a:pt x="48" y="1"/>
                    <a:pt x="48" y="1"/>
                  </a:cubicBezTo>
                  <a:cubicBezTo>
                    <a:pt x="0" y="13"/>
                    <a:pt x="500" y="1787"/>
                    <a:pt x="1143" y="3918"/>
                  </a:cubicBezTo>
                  <a:cubicBezTo>
                    <a:pt x="1786" y="6061"/>
                    <a:pt x="2346" y="7775"/>
                    <a:pt x="2382" y="7775"/>
                  </a:cubicBezTo>
                  <a:cubicBezTo>
                    <a:pt x="2429" y="7764"/>
                    <a:pt x="1941" y="6001"/>
                    <a:pt x="1298" y="3858"/>
                  </a:cubicBezTo>
                  <a:cubicBezTo>
                    <a:pt x="657" y="1723"/>
                    <a:pt x="99" y="1"/>
                    <a:pt x="48"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
            <p:cNvSpPr/>
            <p:nvPr/>
          </p:nvSpPr>
          <p:spPr>
            <a:xfrm>
              <a:off x="2508025" y="3991700"/>
              <a:ext cx="75325" cy="114900"/>
            </a:xfrm>
            <a:custGeom>
              <a:rect b="b" l="l" r="r" t="t"/>
              <a:pathLst>
                <a:path extrusionOk="0" h="4596" w="3013">
                  <a:moveTo>
                    <a:pt x="1" y="0"/>
                  </a:moveTo>
                  <a:cubicBezTo>
                    <a:pt x="429" y="810"/>
                    <a:pt x="906" y="1596"/>
                    <a:pt x="1429" y="2358"/>
                  </a:cubicBezTo>
                  <a:cubicBezTo>
                    <a:pt x="1918" y="3132"/>
                    <a:pt x="2441" y="3882"/>
                    <a:pt x="3013" y="4596"/>
                  </a:cubicBezTo>
                  <a:cubicBezTo>
                    <a:pt x="2584" y="3786"/>
                    <a:pt x="2096" y="3001"/>
                    <a:pt x="1572" y="2250"/>
                  </a:cubicBezTo>
                  <a:cubicBezTo>
                    <a:pt x="1096" y="1465"/>
                    <a:pt x="572" y="715"/>
                    <a:pt x="1"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
            <p:cNvSpPr/>
            <p:nvPr/>
          </p:nvSpPr>
          <p:spPr>
            <a:xfrm>
              <a:off x="2000825" y="2545675"/>
              <a:ext cx="170575" cy="812925"/>
            </a:xfrm>
            <a:custGeom>
              <a:rect b="b" l="l" r="r" t="t"/>
              <a:pathLst>
                <a:path extrusionOk="0" h="32517" w="6823">
                  <a:moveTo>
                    <a:pt x="6823" y="1"/>
                  </a:moveTo>
                  <a:cubicBezTo>
                    <a:pt x="6822" y="1"/>
                    <a:pt x="2620" y="1751"/>
                    <a:pt x="2096" y="3608"/>
                  </a:cubicBezTo>
                  <a:cubicBezTo>
                    <a:pt x="1501" y="5668"/>
                    <a:pt x="893" y="10192"/>
                    <a:pt x="893" y="10192"/>
                  </a:cubicBezTo>
                  <a:lnTo>
                    <a:pt x="893" y="22111"/>
                  </a:lnTo>
                  <a:cubicBezTo>
                    <a:pt x="893" y="22111"/>
                    <a:pt x="0" y="26135"/>
                    <a:pt x="167" y="27826"/>
                  </a:cubicBezTo>
                  <a:cubicBezTo>
                    <a:pt x="334" y="29516"/>
                    <a:pt x="2167" y="32517"/>
                    <a:pt x="2167" y="32517"/>
                  </a:cubicBezTo>
                  <a:lnTo>
                    <a:pt x="5120" y="31076"/>
                  </a:lnTo>
                  <a:lnTo>
                    <a:pt x="6049" y="26885"/>
                  </a:lnTo>
                  <a:lnTo>
                    <a:pt x="6227" y="14086"/>
                  </a:lnTo>
                  <a:lnTo>
                    <a:pt x="5906" y="7740"/>
                  </a:lnTo>
                  <a:lnTo>
                    <a:pt x="6823"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
            <p:cNvSpPr/>
            <p:nvPr/>
          </p:nvSpPr>
          <p:spPr>
            <a:xfrm>
              <a:off x="2131500" y="2412025"/>
              <a:ext cx="527775" cy="829000"/>
            </a:xfrm>
            <a:custGeom>
              <a:rect b="b" l="l" r="r" t="t"/>
              <a:pathLst>
                <a:path extrusionOk="0" h="33160" w="21111">
                  <a:moveTo>
                    <a:pt x="11704" y="1"/>
                  </a:moveTo>
                  <a:lnTo>
                    <a:pt x="4525" y="1215"/>
                  </a:lnTo>
                  <a:lnTo>
                    <a:pt x="4382" y="3120"/>
                  </a:lnTo>
                  <a:lnTo>
                    <a:pt x="1596" y="5347"/>
                  </a:lnTo>
                  <a:lnTo>
                    <a:pt x="0" y="13645"/>
                  </a:lnTo>
                  <a:lnTo>
                    <a:pt x="262" y="29885"/>
                  </a:lnTo>
                  <a:cubicBezTo>
                    <a:pt x="167" y="31183"/>
                    <a:pt x="238" y="32279"/>
                    <a:pt x="738" y="32898"/>
                  </a:cubicBezTo>
                  <a:lnTo>
                    <a:pt x="20134" y="33160"/>
                  </a:lnTo>
                  <a:cubicBezTo>
                    <a:pt x="20289" y="29826"/>
                    <a:pt x="19086" y="23397"/>
                    <a:pt x="19086" y="23397"/>
                  </a:cubicBezTo>
                  <a:lnTo>
                    <a:pt x="21110" y="11312"/>
                  </a:lnTo>
                  <a:lnTo>
                    <a:pt x="18431" y="3073"/>
                  </a:lnTo>
                  <a:lnTo>
                    <a:pt x="17895" y="1834"/>
                  </a:lnTo>
                  <a:lnTo>
                    <a:pt x="15740" y="2477"/>
                  </a:lnTo>
                  <a:lnTo>
                    <a:pt x="12526" y="1608"/>
                  </a:lnTo>
                  <a:lnTo>
                    <a:pt x="11704"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
            <p:cNvSpPr/>
            <p:nvPr/>
          </p:nvSpPr>
          <p:spPr>
            <a:xfrm>
              <a:off x="2163350" y="2525450"/>
              <a:ext cx="409000" cy="96150"/>
            </a:xfrm>
            <a:custGeom>
              <a:rect b="b" l="l" r="r" t="t"/>
              <a:pathLst>
                <a:path extrusionOk="0" h="3846" w="16360">
                  <a:moveTo>
                    <a:pt x="16359" y="0"/>
                  </a:moveTo>
                  <a:cubicBezTo>
                    <a:pt x="16312" y="0"/>
                    <a:pt x="16252" y="0"/>
                    <a:pt x="16205" y="12"/>
                  </a:cubicBezTo>
                  <a:lnTo>
                    <a:pt x="15717" y="83"/>
                  </a:lnTo>
                  <a:cubicBezTo>
                    <a:pt x="15300" y="143"/>
                    <a:pt x="14693" y="238"/>
                    <a:pt x="13942" y="381"/>
                  </a:cubicBezTo>
                  <a:cubicBezTo>
                    <a:pt x="12442" y="643"/>
                    <a:pt x="10383" y="1048"/>
                    <a:pt x="8108" y="1596"/>
                  </a:cubicBezTo>
                  <a:cubicBezTo>
                    <a:pt x="5846" y="2143"/>
                    <a:pt x="3810" y="2679"/>
                    <a:pt x="2346" y="3096"/>
                  </a:cubicBezTo>
                  <a:cubicBezTo>
                    <a:pt x="1620" y="3310"/>
                    <a:pt x="1024" y="3489"/>
                    <a:pt x="619" y="3632"/>
                  </a:cubicBezTo>
                  <a:lnTo>
                    <a:pt x="155" y="3774"/>
                  </a:lnTo>
                  <a:cubicBezTo>
                    <a:pt x="107" y="3798"/>
                    <a:pt x="48" y="3822"/>
                    <a:pt x="0" y="3846"/>
                  </a:cubicBezTo>
                  <a:cubicBezTo>
                    <a:pt x="60" y="3846"/>
                    <a:pt x="119" y="3834"/>
                    <a:pt x="167" y="3810"/>
                  </a:cubicBezTo>
                  <a:lnTo>
                    <a:pt x="643" y="3691"/>
                  </a:lnTo>
                  <a:lnTo>
                    <a:pt x="2370" y="3215"/>
                  </a:lnTo>
                  <a:cubicBezTo>
                    <a:pt x="3834" y="2822"/>
                    <a:pt x="5858" y="2286"/>
                    <a:pt x="8132" y="1750"/>
                  </a:cubicBezTo>
                  <a:cubicBezTo>
                    <a:pt x="10406" y="1226"/>
                    <a:pt x="12454" y="798"/>
                    <a:pt x="13942" y="500"/>
                  </a:cubicBezTo>
                  <a:lnTo>
                    <a:pt x="15717" y="143"/>
                  </a:lnTo>
                  <a:lnTo>
                    <a:pt x="16193" y="36"/>
                  </a:lnTo>
                  <a:cubicBezTo>
                    <a:pt x="16252" y="36"/>
                    <a:pt x="16312" y="24"/>
                    <a:pt x="16359"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
            <p:cNvSpPr/>
            <p:nvPr/>
          </p:nvSpPr>
          <p:spPr>
            <a:xfrm>
              <a:off x="2256225" y="2737375"/>
              <a:ext cx="255700" cy="251850"/>
            </a:xfrm>
            <a:custGeom>
              <a:rect b="b" l="l" r="r" t="t"/>
              <a:pathLst>
                <a:path extrusionOk="0" h="10074" w="10228">
                  <a:moveTo>
                    <a:pt x="10227" y="0"/>
                  </a:moveTo>
                  <a:lnTo>
                    <a:pt x="10227" y="0"/>
                  </a:lnTo>
                  <a:cubicBezTo>
                    <a:pt x="10085" y="131"/>
                    <a:pt x="9954" y="262"/>
                    <a:pt x="9835" y="417"/>
                  </a:cubicBezTo>
                  <a:lnTo>
                    <a:pt x="8811" y="1560"/>
                  </a:lnTo>
                  <a:cubicBezTo>
                    <a:pt x="7953" y="2536"/>
                    <a:pt x="6727" y="3846"/>
                    <a:pt x="5310" y="5239"/>
                  </a:cubicBezTo>
                  <a:cubicBezTo>
                    <a:pt x="3905" y="6632"/>
                    <a:pt x="2572" y="7835"/>
                    <a:pt x="1584" y="8692"/>
                  </a:cubicBezTo>
                  <a:lnTo>
                    <a:pt x="417" y="9692"/>
                  </a:lnTo>
                  <a:cubicBezTo>
                    <a:pt x="274" y="9811"/>
                    <a:pt x="131" y="9942"/>
                    <a:pt x="0" y="10073"/>
                  </a:cubicBezTo>
                  <a:cubicBezTo>
                    <a:pt x="155" y="9978"/>
                    <a:pt x="310" y="9871"/>
                    <a:pt x="452" y="9740"/>
                  </a:cubicBezTo>
                  <a:cubicBezTo>
                    <a:pt x="750" y="9525"/>
                    <a:pt x="1167" y="9192"/>
                    <a:pt x="1655" y="8775"/>
                  </a:cubicBezTo>
                  <a:cubicBezTo>
                    <a:pt x="2667" y="7954"/>
                    <a:pt x="4012" y="6763"/>
                    <a:pt x="5429" y="5358"/>
                  </a:cubicBezTo>
                  <a:cubicBezTo>
                    <a:pt x="6846" y="3965"/>
                    <a:pt x="8061" y="2632"/>
                    <a:pt x="8906" y="1643"/>
                  </a:cubicBezTo>
                  <a:cubicBezTo>
                    <a:pt x="9323" y="1143"/>
                    <a:pt x="9656" y="739"/>
                    <a:pt x="9882" y="453"/>
                  </a:cubicBezTo>
                  <a:cubicBezTo>
                    <a:pt x="10013" y="310"/>
                    <a:pt x="10120" y="155"/>
                    <a:pt x="10227"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
            <p:cNvSpPr/>
            <p:nvPr/>
          </p:nvSpPr>
          <p:spPr>
            <a:xfrm>
              <a:off x="2272275" y="2879350"/>
              <a:ext cx="307525" cy="254525"/>
            </a:xfrm>
            <a:custGeom>
              <a:rect b="b" l="l" r="r" t="t"/>
              <a:pathLst>
                <a:path extrusionOk="0" h="10181" w="12301">
                  <a:moveTo>
                    <a:pt x="12300" y="1"/>
                  </a:moveTo>
                  <a:cubicBezTo>
                    <a:pt x="12300" y="1"/>
                    <a:pt x="12252" y="36"/>
                    <a:pt x="12169" y="120"/>
                  </a:cubicBezTo>
                  <a:lnTo>
                    <a:pt x="11848" y="441"/>
                  </a:lnTo>
                  <a:cubicBezTo>
                    <a:pt x="11574" y="739"/>
                    <a:pt x="11157" y="1156"/>
                    <a:pt x="10645" y="1667"/>
                  </a:cubicBezTo>
                  <a:cubicBezTo>
                    <a:pt x="9621" y="2691"/>
                    <a:pt x="8169" y="4073"/>
                    <a:pt x="6466" y="5477"/>
                  </a:cubicBezTo>
                  <a:cubicBezTo>
                    <a:pt x="4763" y="6882"/>
                    <a:pt x="3144" y="8061"/>
                    <a:pt x="1942" y="8871"/>
                  </a:cubicBezTo>
                  <a:cubicBezTo>
                    <a:pt x="1346" y="9276"/>
                    <a:pt x="858" y="9609"/>
                    <a:pt x="513" y="9823"/>
                  </a:cubicBezTo>
                  <a:lnTo>
                    <a:pt x="132" y="10085"/>
                  </a:lnTo>
                  <a:cubicBezTo>
                    <a:pt x="37" y="10145"/>
                    <a:pt x="1" y="10180"/>
                    <a:pt x="1" y="10180"/>
                  </a:cubicBezTo>
                  <a:cubicBezTo>
                    <a:pt x="49" y="10169"/>
                    <a:pt x="96" y="10145"/>
                    <a:pt x="144" y="10109"/>
                  </a:cubicBezTo>
                  <a:cubicBezTo>
                    <a:pt x="251" y="10049"/>
                    <a:pt x="394" y="9966"/>
                    <a:pt x="549" y="9883"/>
                  </a:cubicBezTo>
                  <a:cubicBezTo>
                    <a:pt x="906" y="9668"/>
                    <a:pt x="1406" y="9371"/>
                    <a:pt x="2013" y="8966"/>
                  </a:cubicBezTo>
                  <a:cubicBezTo>
                    <a:pt x="5180" y="6894"/>
                    <a:pt x="8109" y="4477"/>
                    <a:pt x="10740" y="1751"/>
                  </a:cubicBezTo>
                  <a:cubicBezTo>
                    <a:pt x="11240" y="1227"/>
                    <a:pt x="11633" y="810"/>
                    <a:pt x="11907" y="489"/>
                  </a:cubicBezTo>
                  <a:lnTo>
                    <a:pt x="12205" y="132"/>
                  </a:lnTo>
                  <a:cubicBezTo>
                    <a:pt x="12241" y="96"/>
                    <a:pt x="12276" y="48"/>
                    <a:pt x="12300"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
            <p:cNvSpPr/>
            <p:nvPr/>
          </p:nvSpPr>
          <p:spPr>
            <a:xfrm>
              <a:off x="2484225" y="3083550"/>
              <a:ext cx="55375" cy="115200"/>
            </a:xfrm>
            <a:custGeom>
              <a:rect b="b" l="l" r="r" t="t"/>
              <a:pathLst>
                <a:path extrusionOk="0" h="4608" w="2215">
                  <a:moveTo>
                    <a:pt x="2215" y="0"/>
                  </a:moveTo>
                  <a:cubicBezTo>
                    <a:pt x="1977" y="822"/>
                    <a:pt x="1679" y="1631"/>
                    <a:pt x="1334" y="2417"/>
                  </a:cubicBezTo>
                  <a:cubicBezTo>
                    <a:pt x="929" y="3179"/>
                    <a:pt x="488" y="3906"/>
                    <a:pt x="0" y="4608"/>
                  </a:cubicBezTo>
                  <a:cubicBezTo>
                    <a:pt x="191" y="4453"/>
                    <a:pt x="369" y="4263"/>
                    <a:pt x="524" y="4048"/>
                  </a:cubicBezTo>
                  <a:cubicBezTo>
                    <a:pt x="893" y="3572"/>
                    <a:pt x="1215" y="3036"/>
                    <a:pt x="1488" y="2489"/>
                  </a:cubicBezTo>
                  <a:cubicBezTo>
                    <a:pt x="1750" y="1929"/>
                    <a:pt x="1953" y="1346"/>
                    <a:pt x="2096" y="750"/>
                  </a:cubicBezTo>
                  <a:cubicBezTo>
                    <a:pt x="2179" y="500"/>
                    <a:pt x="2215" y="250"/>
                    <a:pt x="2215"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6"/>
            <p:cNvSpPr/>
            <p:nvPr/>
          </p:nvSpPr>
          <p:spPr>
            <a:xfrm>
              <a:off x="2581250" y="2187600"/>
              <a:ext cx="411400" cy="507225"/>
            </a:xfrm>
            <a:custGeom>
              <a:rect b="b" l="l" r="r" t="t"/>
              <a:pathLst>
                <a:path extrusionOk="0" h="20289" w="16456">
                  <a:moveTo>
                    <a:pt x="13919" y="1"/>
                  </a:moveTo>
                  <a:lnTo>
                    <a:pt x="10871" y="905"/>
                  </a:lnTo>
                  <a:lnTo>
                    <a:pt x="11193" y="4418"/>
                  </a:lnTo>
                  <a:lnTo>
                    <a:pt x="10800" y="9383"/>
                  </a:lnTo>
                  <a:lnTo>
                    <a:pt x="7263" y="11073"/>
                  </a:lnTo>
                  <a:lnTo>
                    <a:pt x="1" y="11371"/>
                  </a:lnTo>
                  <a:lnTo>
                    <a:pt x="3108" y="20289"/>
                  </a:lnTo>
                  <a:lnTo>
                    <a:pt x="14002" y="14586"/>
                  </a:lnTo>
                  <a:cubicBezTo>
                    <a:pt x="15288" y="13907"/>
                    <a:pt x="16146" y="12609"/>
                    <a:pt x="16253" y="11157"/>
                  </a:cubicBezTo>
                  <a:cubicBezTo>
                    <a:pt x="16300" y="10454"/>
                    <a:pt x="16348" y="9668"/>
                    <a:pt x="16372" y="8871"/>
                  </a:cubicBezTo>
                  <a:cubicBezTo>
                    <a:pt x="16455" y="6501"/>
                    <a:pt x="13919" y="1"/>
                    <a:pt x="13919"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
            <p:cNvSpPr/>
            <p:nvPr/>
          </p:nvSpPr>
          <p:spPr>
            <a:xfrm>
              <a:off x="2130300" y="2745700"/>
              <a:ext cx="17000" cy="72950"/>
            </a:xfrm>
            <a:custGeom>
              <a:rect b="b" l="l" r="r" t="t"/>
              <a:pathLst>
                <a:path extrusionOk="0" h="2918" w="680">
                  <a:moveTo>
                    <a:pt x="1" y="1"/>
                  </a:moveTo>
                  <a:lnTo>
                    <a:pt x="1" y="1"/>
                  </a:lnTo>
                  <a:cubicBezTo>
                    <a:pt x="24" y="501"/>
                    <a:pt x="120" y="1001"/>
                    <a:pt x="263" y="1489"/>
                  </a:cubicBezTo>
                  <a:cubicBezTo>
                    <a:pt x="346" y="1977"/>
                    <a:pt x="489" y="2453"/>
                    <a:pt x="679" y="2918"/>
                  </a:cubicBezTo>
                  <a:cubicBezTo>
                    <a:pt x="644" y="2418"/>
                    <a:pt x="560" y="1918"/>
                    <a:pt x="417" y="1441"/>
                  </a:cubicBezTo>
                  <a:cubicBezTo>
                    <a:pt x="334" y="953"/>
                    <a:pt x="191" y="465"/>
                    <a:pt x="1"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6"/>
            <p:cNvSpPr/>
            <p:nvPr/>
          </p:nvSpPr>
          <p:spPr>
            <a:xfrm>
              <a:off x="2135950" y="2759100"/>
              <a:ext cx="19075" cy="475800"/>
            </a:xfrm>
            <a:custGeom>
              <a:rect b="b" l="l" r="r" t="t"/>
              <a:pathLst>
                <a:path extrusionOk="0" h="19032" w="763">
                  <a:moveTo>
                    <a:pt x="394" y="1"/>
                  </a:moveTo>
                  <a:cubicBezTo>
                    <a:pt x="382" y="60"/>
                    <a:pt x="382" y="131"/>
                    <a:pt x="382" y="191"/>
                  </a:cubicBezTo>
                  <a:lnTo>
                    <a:pt x="382" y="751"/>
                  </a:lnTo>
                  <a:cubicBezTo>
                    <a:pt x="394" y="1251"/>
                    <a:pt x="394" y="1953"/>
                    <a:pt x="394" y="2810"/>
                  </a:cubicBezTo>
                  <a:cubicBezTo>
                    <a:pt x="430" y="4561"/>
                    <a:pt x="477" y="6942"/>
                    <a:pt x="525" y="9585"/>
                  </a:cubicBezTo>
                  <a:cubicBezTo>
                    <a:pt x="596" y="10823"/>
                    <a:pt x="572" y="12062"/>
                    <a:pt x="453" y="13300"/>
                  </a:cubicBezTo>
                  <a:cubicBezTo>
                    <a:pt x="382" y="13871"/>
                    <a:pt x="227" y="14395"/>
                    <a:pt x="144" y="14907"/>
                  </a:cubicBezTo>
                  <a:cubicBezTo>
                    <a:pt x="108" y="15157"/>
                    <a:pt x="96" y="15407"/>
                    <a:pt x="96" y="15657"/>
                  </a:cubicBezTo>
                  <a:cubicBezTo>
                    <a:pt x="84" y="15883"/>
                    <a:pt x="60" y="16110"/>
                    <a:pt x="60" y="16336"/>
                  </a:cubicBezTo>
                  <a:cubicBezTo>
                    <a:pt x="1" y="17015"/>
                    <a:pt x="37" y="17717"/>
                    <a:pt x="179" y="18396"/>
                  </a:cubicBezTo>
                  <a:cubicBezTo>
                    <a:pt x="215" y="18574"/>
                    <a:pt x="299" y="18753"/>
                    <a:pt x="418" y="18896"/>
                  </a:cubicBezTo>
                  <a:cubicBezTo>
                    <a:pt x="453" y="18931"/>
                    <a:pt x="489" y="18967"/>
                    <a:pt x="525" y="19003"/>
                  </a:cubicBezTo>
                  <a:cubicBezTo>
                    <a:pt x="560" y="19020"/>
                    <a:pt x="563" y="19031"/>
                    <a:pt x="566" y="19031"/>
                  </a:cubicBezTo>
                  <a:cubicBezTo>
                    <a:pt x="568" y="19031"/>
                    <a:pt x="569" y="19030"/>
                    <a:pt x="572" y="19027"/>
                  </a:cubicBezTo>
                  <a:cubicBezTo>
                    <a:pt x="572" y="19015"/>
                    <a:pt x="525" y="18979"/>
                    <a:pt x="441" y="18884"/>
                  </a:cubicBezTo>
                  <a:cubicBezTo>
                    <a:pt x="346" y="18729"/>
                    <a:pt x="275" y="18550"/>
                    <a:pt x="239" y="18372"/>
                  </a:cubicBezTo>
                  <a:cubicBezTo>
                    <a:pt x="132" y="17705"/>
                    <a:pt x="108" y="17015"/>
                    <a:pt x="179" y="16336"/>
                  </a:cubicBezTo>
                  <a:cubicBezTo>
                    <a:pt x="203" y="16122"/>
                    <a:pt x="227" y="15895"/>
                    <a:pt x="227" y="15657"/>
                  </a:cubicBezTo>
                  <a:cubicBezTo>
                    <a:pt x="227" y="15419"/>
                    <a:pt x="251" y="15169"/>
                    <a:pt x="287" y="14931"/>
                  </a:cubicBezTo>
                  <a:cubicBezTo>
                    <a:pt x="370" y="14431"/>
                    <a:pt x="525" y="13895"/>
                    <a:pt x="608" y="13324"/>
                  </a:cubicBezTo>
                  <a:cubicBezTo>
                    <a:pt x="739" y="12085"/>
                    <a:pt x="763" y="10835"/>
                    <a:pt x="703" y="9585"/>
                  </a:cubicBezTo>
                  <a:cubicBezTo>
                    <a:pt x="632" y="6942"/>
                    <a:pt x="560" y="4561"/>
                    <a:pt x="513" y="2810"/>
                  </a:cubicBezTo>
                  <a:cubicBezTo>
                    <a:pt x="489" y="1953"/>
                    <a:pt x="465" y="1263"/>
                    <a:pt x="441" y="751"/>
                  </a:cubicBezTo>
                  <a:cubicBezTo>
                    <a:pt x="430" y="512"/>
                    <a:pt x="418" y="334"/>
                    <a:pt x="418" y="191"/>
                  </a:cubicBezTo>
                  <a:cubicBezTo>
                    <a:pt x="418" y="131"/>
                    <a:pt x="406" y="60"/>
                    <a:pt x="394"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6"/>
            <p:cNvSpPr/>
            <p:nvPr/>
          </p:nvSpPr>
          <p:spPr>
            <a:xfrm>
              <a:off x="2592575" y="2487350"/>
              <a:ext cx="45550" cy="140800"/>
            </a:xfrm>
            <a:custGeom>
              <a:rect b="b" l="l" r="r" t="t"/>
              <a:pathLst>
                <a:path extrusionOk="0" h="5632" w="1822">
                  <a:moveTo>
                    <a:pt x="0" y="0"/>
                  </a:moveTo>
                  <a:lnTo>
                    <a:pt x="0" y="0"/>
                  </a:lnTo>
                  <a:cubicBezTo>
                    <a:pt x="36" y="286"/>
                    <a:pt x="107" y="572"/>
                    <a:pt x="191" y="845"/>
                  </a:cubicBezTo>
                  <a:cubicBezTo>
                    <a:pt x="333" y="1369"/>
                    <a:pt x="536" y="2072"/>
                    <a:pt x="786" y="2858"/>
                  </a:cubicBezTo>
                  <a:cubicBezTo>
                    <a:pt x="1048" y="3632"/>
                    <a:pt x="1286" y="4334"/>
                    <a:pt x="1476" y="4834"/>
                  </a:cubicBezTo>
                  <a:cubicBezTo>
                    <a:pt x="1560" y="5108"/>
                    <a:pt x="1679" y="5370"/>
                    <a:pt x="1822" y="5632"/>
                  </a:cubicBezTo>
                  <a:cubicBezTo>
                    <a:pt x="1774" y="5346"/>
                    <a:pt x="1691" y="5060"/>
                    <a:pt x="1596" y="4786"/>
                  </a:cubicBezTo>
                  <a:cubicBezTo>
                    <a:pt x="1405" y="4227"/>
                    <a:pt x="1191" y="3548"/>
                    <a:pt x="953" y="2798"/>
                  </a:cubicBezTo>
                  <a:cubicBezTo>
                    <a:pt x="703" y="2060"/>
                    <a:pt x="488" y="1381"/>
                    <a:pt x="310" y="810"/>
                  </a:cubicBezTo>
                  <a:cubicBezTo>
                    <a:pt x="226" y="536"/>
                    <a:pt x="131" y="262"/>
                    <a:pt x="0"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
            <p:cNvSpPr/>
            <p:nvPr/>
          </p:nvSpPr>
          <p:spPr>
            <a:xfrm>
              <a:off x="2046075" y="3096950"/>
              <a:ext cx="46750" cy="56875"/>
            </a:xfrm>
            <a:custGeom>
              <a:rect b="b" l="l" r="r" t="t"/>
              <a:pathLst>
                <a:path extrusionOk="0" h="2275" w="1870">
                  <a:moveTo>
                    <a:pt x="0" y="0"/>
                  </a:moveTo>
                  <a:lnTo>
                    <a:pt x="0" y="0"/>
                  </a:lnTo>
                  <a:cubicBezTo>
                    <a:pt x="191" y="1024"/>
                    <a:pt x="893" y="1881"/>
                    <a:pt x="1869" y="2274"/>
                  </a:cubicBezTo>
                  <a:cubicBezTo>
                    <a:pt x="1477" y="1977"/>
                    <a:pt x="1107" y="1643"/>
                    <a:pt x="774" y="1286"/>
                  </a:cubicBezTo>
                  <a:cubicBezTo>
                    <a:pt x="476" y="881"/>
                    <a:pt x="226" y="453"/>
                    <a:pt x="0"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
            <p:cNvSpPr/>
            <p:nvPr/>
          </p:nvSpPr>
          <p:spPr>
            <a:xfrm>
              <a:off x="2039225" y="3277000"/>
              <a:ext cx="110750" cy="44125"/>
            </a:xfrm>
            <a:custGeom>
              <a:rect b="b" l="l" r="r" t="t"/>
              <a:pathLst>
                <a:path extrusionOk="0" h="1765" w="4430">
                  <a:moveTo>
                    <a:pt x="4428" y="1"/>
                  </a:moveTo>
                  <a:cubicBezTo>
                    <a:pt x="4408" y="1"/>
                    <a:pt x="4230" y="211"/>
                    <a:pt x="3906" y="489"/>
                  </a:cubicBezTo>
                  <a:cubicBezTo>
                    <a:pt x="3037" y="1230"/>
                    <a:pt x="1944" y="1633"/>
                    <a:pt x="812" y="1633"/>
                  </a:cubicBezTo>
                  <a:cubicBezTo>
                    <a:pt x="780" y="1633"/>
                    <a:pt x="747" y="1633"/>
                    <a:pt x="715" y="1632"/>
                  </a:cubicBezTo>
                  <a:cubicBezTo>
                    <a:pt x="346" y="1623"/>
                    <a:pt x="95" y="1579"/>
                    <a:pt x="22" y="1579"/>
                  </a:cubicBezTo>
                  <a:cubicBezTo>
                    <a:pt x="8" y="1579"/>
                    <a:pt x="0" y="1581"/>
                    <a:pt x="0" y="1585"/>
                  </a:cubicBezTo>
                  <a:cubicBezTo>
                    <a:pt x="227" y="1692"/>
                    <a:pt x="465" y="1740"/>
                    <a:pt x="715" y="1752"/>
                  </a:cubicBezTo>
                  <a:cubicBezTo>
                    <a:pt x="825" y="1760"/>
                    <a:pt x="936" y="1765"/>
                    <a:pt x="1046" y="1765"/>
                  </a:cubicBezTo>
                  <a:cubicBezTo>
                    <a:pt x="2133" y="1765"/>
                    <a:pt x="3188" y="1342"/>
                    <a:pt x="3977" y="585"/>
                  </a:cubicBezTo>
                  <a:cubicBezTo>
                    <a:pt x="4168" y="418"/>
                    <a:pt x="4322" y="228"/>
                    <a:pt x="4429" y="1"/>
                  </a:cubicBezTo>
                  <a:cubicBezTo>
                    <a:pt x="4429" y="1"/>
                    <a:pt x="4429" y="1"/>
                    <a:pt x="4428"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6"/>
            <p:cNvSpPr/>
            <p:nvPr/>
          </p:nvSpPr>
          <p:spPr>
            <a:xfrm>
              <a:off x="2859850" y="2234025"/>
              <a:ext cx="85450" cy="28775"/>
            </a:xfrm>
            <a:custGeom>
              <a:rect b="b" l="l" r="r" t="t"/>
              <a:pathLst>
                <a:path extrusionOk="0" h="1151" w="3418">
                  <a:moveTo>
                    <a:pt x="3418" y="1"/>
                  </a:moveTo>
                  <a:cubicBezTo>
                    <a:pt x="2192" y="49"/>
                    <a:pt x="1001" y="441"/>
                    <a:pt x="1" y="1144"/>
                  </a:cubicBezTo>
                  <a:cubicBezTo>
                    <a:pt x="3" y="1148"/>
                    <a:pt x="8" y="1150"/>
                    <a:pt x="16" y="1150"/>
                  </a:cubicBezTo>
                  <a:cubicBezTo>
                    <a:pt x="126" y="1150"/>
                    <a:pt x="805" y="800"/>
                    <a:pt x="1680" y="501"/>
                  </a:cubicBezTo>
                  <a:cubicBezTo>
                    <a:pt x="2620" y="180"/>
                    <a:pt x="3418" y="60"/>
                    <a:pt x="3418" y="13"/>
                  </a:cubicBezTo>
                  <a:lnTo>
                    <a:pt x="3418" y="1"/>
                  </a:ln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
            <p:cNvSpPr/>
            <p:nvPr/>
          </p:nvSpPr>
          <p:spPr>
            <a:xfrm>
              <a:off x="2915225" y="2200900"/>
              <a:ext cx="15200" cy="14000"/>
            </a:xfrm>
            <a:custGeom>
              <a:rect b="b" l="l" r="r" t="t"/>
              <a:pathLst>
                <a:path extrusionOk="0" h="560" w="608">
                  <a:moveTo>
                    <a:pt x="344" y="1"/>
                  </a:moveTo>
                  <a:cubicBezTo>
                    <a:pt x="297" y="1"/>
                    <a:pt x="268" y="22"/>
                    <a:pt x="274" y="28"/>
                  </a:cubicBezTo>
                  <a:cubicBezTo>
                    <a:pt x="274" y="52"/>
                    <a:pt x="346" y="64"/>
                    <a:pt x="405" y="147"/>
                  </a:cubicBezTo>
                  <a:cubicBezTo>
                    <a:pt x="441" y="183"/>
                    <a:pt x="453" y="242"/>
                    <a:pt x="429" y="302"/>
                  </a:cubicBezTo>
                  <a:cubicBezTo>
                    <a:pt x="412" y="354"/>
                    <a:pt x="356" y="387"/>
                    <a:pt x="299" y="387"/>
                  </a:cubicBezTo>
                  <a:cubicBezTo>
                    <a:pt x="279" y="387"/>
                    <a:pt x="258" y="383"/>
                    <a:pt x="239" y="373"/>
                  </a:cubicBezTo>
                  <a:cubicBezTo>
                    <a:pt x="167" y="350"/>
                    <a:pt x="131" y="254"/>
                    <a:pt x="155" y="183"/>
                  </a:cubicBezTo>
                  <a:cubicBezTo>
                    <a:pt x="191" y="88"/>
                    <a:pt x="250" y="64"/>
                    <a:pt x="250" y="40"/>
                  </a:cubicBezTo>
                  <a:cubicBezTo>
                    <a:pt x="250" y="31"/>
                    <a:pt x="235" y="22"/>
                    <a:pt x="211" y="22"/>
                  </a:cubicBezTo>
                  <a:cubicBezTo>
                    <a:pt x="171" y="22"/>
                    <a:pt x="107" y="46"/>
                    <a:pt x="48" y="135"/>
                  </a:cubicBezTo>
                  <a:cubicBezTo>
                    <a:pt x="12" y="195"/>
                    <a:pt x="0" y="278"/>
                    <a:pt x="12" y="350"/>
                  </a:cubicBezTo>
                  <a:cubicBezTo>
                    <a:pt x="43" y="472"/>
                    <a:pt x="161" y="560"/>
                    <a:pt x="284" y="560"/>
                  </a:cubicBezTo>
                  <a:cubicBezTo>
                    <a:pt x="305" y="560"/>
                    <a:pt x="325" y="557"/>
                    <a:pt x="346" y="552"/>
                  </a:cubicBezTo>
                  <a:cubicBezTo>
                    <a:pt x="477" y="540"/>
                    <a:pt x="572" y="433"/>
                    <a:pt x="596" y="314"/>
                  </a:cubicBezTo>
                  <a:cubicBezTo>
                    <a:pt x="608" y="219"/>
                    <a:pt x="560" y="123"/>
                    <a:pt x="489" y="64"/>
                  </a:cubicBezTo>
                  <a:cubicBezTo>
                    <a:pt x="435" y="15"/>
                    <a:pt x="383" y="1"/>
                    <a:pt x="344"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
            <p:cNvSpPr/>
            <p:nvPr/>
          </p:nvSpPr>
          <p:spPr>
            <a:xfrm>
              <a:off x="2241925" y="2452225"/>
              <a:ext cx="203325" cy="37825"/>
            </a:xfrm>
            <a:custGeom>
              <a:rect b="b" l="l" r="r" t="t"/>
              <a:pathLst>
                <a:path extrusionOk="0" h="1513" w="8133">
                  <a:moveTo>
                    <a:pt x="8132" y="0"/>
                  </a:moveTo>
                  <a:cubicBezTo>
                    <a:pt x="8025" y="0"/>
                    <a:pt x="7918" y="0"/>
                    <a:pt x="7811" y="24"/>
                  </a:cubicBezTo>
                  <a:cubicBezTo>
                    <a:pt x="7609" y="48"/>
                    <a:pt x="7299" y="84"/>
                    <a:pt x="6930" y="131"/>
                  </a:cubicBezTo>
                  <a:cubicBezTo>
                    <a:pt x="6192" y="238"/>
                    <a:pt x="5168" y="405"/>
                    <a:pt x="4037" y="607"/>
                  </a:cubicBezTo>
                  <a:cubicBezTo>
                    <a:pt x="2918" y="822"/>
                    <a:pt x="1906" y="1024"/>
                    <a:pt x="1179" y="1203"/>
                  </a:cubicBezTo>
                  <a:cubicBezTo>
                    <a:pt x="810" y="1286"/>
                    <a:pt x="524" y="1358"/>
                    <a:pt x="310" y="1405"/>
                  </a:cubicBezTo>
                  <a:cubicBezTo>
                    <a:pt x="203" y="1429"/>
                    <a:pt x="96" y="1465"/>
                    <a:pt x="1" y="1512"/>
                  </a:cubicBezTo>
                  <a:cubicBezTo>
                    <a:pt x="108" y="1512"/>
                    <a:pt x="215" y="1500"/>
                    <a:pt x="310" y="1477"/>
                  </a:cubicBezTo>
                  <a:lnTo>
                    <a:pt x="1191" y="1310"/>
                  </a:lnTo>
                  <a:lnTo>
                    <a:pt x="4061" y="774"/>
                  </a:lnTo>
                  <a:lnTo>
                    <a:pt x="6930" y="250"/>
                  </a:lnTo>
                  <a:lnTo>
                    <a:pt x="7811" y="84"/>
                  </a:lnTo>
                  <a:cubicBezTo>
                    <a:pt x="7918" y="72"/>
                    <a:pt x="8025" y="48"/>
                    <a:pt x="8132"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6"/>
            <p:cNvSpPr/>
            <p:nvPr/>
          </p:nvSpPr>
          <p:spPr>
            <a:xfrm>
              <a:off x="2114525" y="2573375"/>
              <a:ext cx="14625" cy="162525"/>
            </a:xfrm>
            <a:custGeom>
              <a:rect b="b" l="l" r="r" t="t"/>
              <a:pathLst>
                <a:path extrusionOk="0" h="6501" w="585">
                  <a:moveTo>
                    <a:pt x="560" y="0"/>
                  </a:moveTo>
                  <a:lnTo>
                    <a:pt x="560" y="0"/>
                  </a:lnTo>
                  <a:cubicBezTo>
                    <a:pt x="489" y="321"/>
                    <a:pt x="441" y="631"/>
                    <a:pt x="417" y="953"/>
                  </a:cubicBezTo>
                  <a:cubicBezTo>
                    <a:pt x="334" y="1536"/>
                    <a:pt x="215" y="2346"/>
                    <a:pt x="120" y="3239"/>
                  </a:cubicBezTo>
                  <a:cubicBezTo>
                    <a:pt x="24" y="4012"/>
                    <a:pt x="1" y="4786"/>
                    <a:pt x="36" y="5548"/>
                  </a:cubicBezTo>
                  <a:cubicBezTo>
                    <a:pt x="60" y="5786"/>
                    <a:pt x="84" y="6025"/>
                    <a:pt x="132" y="6251"/>
                  </a:cubicBezTo>
                  <a:cubicBezTo>
                    <a:pt x="144" y="6334"/>
                    <a:pt x="167" y="6417"/>
                    <a:pt x="203" y="6501"/>
                  </a:cubicBezTo>
                  <a:cubicBezTo>
                    <a:pt x="239" y="6501"/>
                    <a:pt x="167" y="6132"/>
                    <a:pt x="155" y="5548"/>
                  </a:cubicBezTo>
                  <a:cubicBezTo>
                    <a:pt x="155" y="4786"/>
                    <a:pt x="203" y="4024"/>
                    <a:pt x="286" y="3262"/>
                  </a:cubicBezTo>
                  <a:cubicBezTo>
                    <a:pt x="382" y="2369"/>
                    <a:pt x="489" y="1560"/>
                    <a:pt x="536" y="964"/>
                  </a:cubicBezTo>
                  <a:cubicBezTo>
                    <a:pt x="572" y="655"/>
                    <a:pt x="584" y="321"/>
                    <a:pt x="560"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
            <p:cNvSpPr/>
            <p:nvPr/>
          </p:nvSpPr>
          <p:spPr>
            <a:xfrm>
              <a:off x="2316625" y="2659375"/>
              <a:ext cx="120875" cy="225975"/>
            </a:xfrm>
            <a:custGeom>
              <a:rect b="b" l="l" r="r" t="t"/>
              <a:pathLst>
                <a:path extrusionOk="0" h="9039" w="4835">
                  <a:moveTo>
                    <a:pt x="4798" y="1"/>
                  </a:moveTo>
                  <a:cubicBezTo>
                    <a:pt x="4739" y="1"/>
                    <a:pt x="3649" y="2004"/>
                    <a:pt x="2347" y="4478"/>
                  </a:cubicBezTo>
                  <a:cubicBezTo>
                    <a:pt x="1037" y="6978"/>
                    <a:pt x="1" y="9014"/>
                    <a:pt x="37" y="9038"/>
                  </a:cubicBezTo>
                  <a:cubicBezTo>
                    <a:pt x="37" y="9038"/>
                    <a:pt x="38" y="9038"/>
                    <a:pt x="38" y="9038"/>
                  </a:cubicBezTo>
                  <a:cubicBezTo>
                    <a:pt x="104" y="9038"/>
                    <a:pt x="1191" y="7039"/>
                    <a:pt x="2489" y="4561"/>
                  </a:cubicBezTo>
                  <a:cubicBezTo>
                    <a:pt x="3811" y="2061"/>
                    <a:pt x="4835" y="25"/>
                    <a:pt x="4799" y="1"/>
                  </a:cubicBezTo>
                  <a:cubicBezTo>
                    <a:pt x="4799" y="1"/>
                    <a:pt x="4799" y="1"/>
                    <a:pt x="4798"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
            <p:cNvSpPr/>
            <p:nvPr/>
          </p:nvSpPr>
          <p:spPr>
            <a:xfrm>
              <a:off x="2655375" y="2598075"/>
              <a:ext cx="40200" cy="122650"/>
            </a:xfrm>
            <a:custGeom>
              <a:rect b="b" l="l" r="r" t="t"/>
              <a:pathLst>
                <a:path extrusionOk="0" h="4906" w="1608">
                  <a:moveTo>
                    <a:pt x="1608" y="0"/>
                  </a:moveTo>
                  <a:cubicBezTo>
                    <a:pt x="1453" y="191"/>
                    <a:pt x="1322" y="417"/>
                    <a:pt x="1215" y="655"/>
                  </a:cubicBezTo>
                  <a:cubicBezTo>
                    <a:pt x="941" y="1203"/>
                    <a:pt x="715" y="1774"/>
                    <a:pt x="524" y="2358"/>
                  </a:cubicBezTo>
                  <a:cubicBezTo>
                    <a:pt x="334" y="2941"/>
                    <a:pt x="191" y="3536"/>
                    <a:pt x="84" y="4144"/>
                  </a:cubicBezTo>
                  <a:cubicBezTo>
                    <a:pt x="24" y="4394"/>
                    <a:pt x="0" y="4644"/>
                    <a:pt x="12" y="4906"/>
                  </a:cubicBezTo>
                  <a:cubicBezTo>
                    <a:pt x="96" y="4667"/>
                    <a:pt x="155" y="4417"/>
                    <a:pt x="203" y="4167"/>
                  </a:cubicBezTo>
                  <a:cubicBezTo>
                    <a:pt x="310" y="3703"/>
                    <a:pt x="465" y="3096"/>
                    <a:pt x="691" y="2417"/>
                  </a:cubicBezTo>
                  <a:cubicBezTo>
                    <a:pt x="917" y="1739"/>
                    <a:pt x="1155" y="1131"/>
                    <a:pt x="1334" y="703"/>
                  </a:cubicBezTo>
                  <a:cubicBezTo>
                    <a:pt x="1441" y="476"/>
                    <a:pt x="1536" y="238"/>
                    <a:pt x="1608"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
            <p:cNvSpPr/>
            <p:nvPr/>
          </p:nvSpPr>
          <p:spPr>
            <a:xfrm>
              <a:off x="2035950" y="2695100"/>
              <a:ext cx="69075" cy="20875"/>
            </a:xfrm>
            <a:custGeom>
              <a:rect b="b" l="l" r="r" t="t"/>
              <a:pathLst>
                <a:path extrusionOk="0" h="835" w="2763">
                  <a:moveTo>
                    <a:pt x="2763" y="1"/>
                  </a:moveTo>
                  <a:lnTo>
                    <a:pt x="2763" y="1"/>
                  </a:lnTo>
                  <a:cubicBezTo>
                    <a:pt x="2620" y="13"/>
                    <a:pt x="2489" y="48"/>
                    <a:pt x="2346" y="84"/>
                  </a:cubicBezTo>
                  <a:cubicBezTo>
                    <a:pt x="2084" y="132"/>
                    <a:pt x="1727" y="239"/>
                    <a:pt x="1346" y="334"/>
                  </a:cubicBezTo>
                  <a:cubicBezTo>
                    <a:pt x="977" y="429"/>
                    <a:pt x="631" y="560"/>
                    <a:pt x="381" y="656"/>
                  </a:cubicBezTo>
                  <a:cubicBezTo>
                    <a:pt x="250" y="703"/>
                    <a:pt x="119" y="763"/>
                    <a:pt x="0" y="834"/>
                  </a:cubicBezTo>
                  <a:cubicBezTo>
                    <a:pt x="131" y="798"/>
                    <a:pt x="262" y="751"/>
                    <a:pt x="405" y="703"/>
                  </a:cubicBezTo>
                  <a:cubicBezTo>
                    <a:pt x="643" y="608"/>
                    <a:pt x="977" y="501"/>
                    <a:pt x="1370" y="382"/>
                  </a:cubicBezTo>
                  <a:cubicBezTo>
                    <a:pt x="1751" y="263"/>
                    <a:pt x="2096" y="179"/>
                    <a:pt x="2358" y="108"/>
                  </a:cubicBezTo>
                  <a:cubicBezTo>
                    <a:pt x="2489" y="84"/>
                    <a:pt x="2632" y="48"/>
                    <a:pt x="276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6"/>
            <p:cNvSpPr/>
            <p:nvPr/>
          </p:nvSpPr>
          <p:spPr>
            <a:xfrm>
              <a:off x="2147275" y="2711175"/>
              <a:ext cx="255700" cy="73850"/>
            </a:xfrm>
            <a:custGeom>
              <a:rect b="b" l="l" r="r" t="t"/>
              <a:pathLst>
                <a:path extrusionOk="0" h="2954" w="10228">
                  <a:moveTo>
                    <a:pt x="10227" y="0"/>
                  </a:moveTo>
                  <a:cubicBezTo>
                    <a:pt x="10186" y="0"/>
                    <a:pt x="7904" y="639"/>
                    <a:pt x="5108" y="1441"/>
                  </a:cubicBezTo>
                  <a:cubicBezTo>
                    <a:pt x="2274" y="2251"/>
                    <a:pt x="0" y="2930"/>
                    <a:pt x="0" y="2953"/>
                  </a:cubicBezTo>
                  <a:cubicBezTo>
                    <a:pt x="0" y="2953"/>
                    <a:pt x="1" y="2954"/>
                    <a:pt x="1" y="2954"/>
                  </a:cubicBezTo>
                  <a:cubicBezTo>
                    <a:pt x="42" y="2954"/>
                    <a:pt x="2336" y="2315"/>
                    <a:pt x="5132" y="1513"/>
                  </a:cubicBezTo>
                  <a:cubicBezTo>
                    <a:pt x="7954" y="691"/>
                    <a:pt x="10228" y="24"/>
                    <a:pt x="10228" y="1"/>
                  </a:cubicBezTo>
                  <a:cubicBezTo>
                    <a:pt x="10228" y="0"/>
                    <a:pt x="10228" y="0"/>
                    <a:pt x="1022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
            <p:cNvSpPr/>
            <p:nvPr/>
          </p:nvSpPr>
          <p:spPr>
            <a:xfrm>
              <a:off x="2406825" y="2643300"/>
              <a:ext cx="228925" cy="82800"/>
            </a:xfrm>
            <a:custGeom>
              <a:rect b="b" l="l" r="r" t="t"/>
              <a:pathLst>
                <a:path extrusionOk="0" h="3312" w="9157">
                  <a:moveTo>
                    <a:pt x="9156" y="1"/>
                  </a:moveTo>
                  <a:cubicBezTo>
                    <a:pt x="9123" y="1"/>
                    <a:pt x="7076" y="711"/>
                    <a:pt x="4573" y="1620"/>
                  </a:cubicBezTo>
                  <a:cubicBezTo>
                    <a:pt x="2048" y="2537"/>
                    <a:pt x="1" y="3299"/>
                    <a:pt x="12" y="3311"/>
                  </a:cubicBezTo>
                  <a:cubicBezTo>
                    <a:pt x="12" y="3311"/>
                    <a:pt x="13" y="3311"/>
                    <a:pt x="14" y="3311"/>
                  </a:cubicBezTo>
                  <a:cubicBezTo>
                    <a:pt x="77" y="3311"/>
                    <a:pt x="2112" y="2582"/>
                    <a:pt x="4596" y="1692"/>
                  </a:cubicBezTo>
                  <a:cubicBezTo>
                    <a:pt x="7121" y="775"/>
                    <a:pt x="9156" y="25"/>
                    <a:pt x="9156" y="1"/>
                  </a:cubicBezTo>
                  <a:cubicBezTo>
                    <a:pt x="9156" y="1"/>
                    <a:pt x="9156" y="1"/>
                    <a:pt x="915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6"/>
            <p:cNvSpPr/>
            <p:nvPr/>
          </p:nvSpPr>
          <p:spPr>
            <a:xfrm>
              <a:off x="2117200" y="2561150"/>
              <a:ext cx="497425" cy="121175"/>
            </a:xfrm>
            <a:custGeom>
              <a:rect b="b" l="l" r="r" t="t"/>
              <a:pathLst>
                <a:path extrusionOk="0" h="4847" w="19897">
                  <a:moveTo>
                    <a:pt x="19896" y="1"/>
                  </a:moveTo>
                  <a:lnTo>
                    <a:pt x="19682" y="37"/>
                  </a:lnTo>
                  <a:lnTo>
                    <a:pt x="19110" y="179"/>
                  </a:lnTo>
                  <a:lnTo>
                    <a:pt x="16979" y="727"/>
                  </a:lnTo>
                  <a:lnTo>
                    <a:pt x="9966" y="2489"/>
                  </a:lnTo>
                  <a:cubicBezTo>
                    <a:pt x="7216" y="3168"/>
                    <a:pt x="4728" y="3763"/>
                    <a:pt x="2918" y="4180"/>
                  </a:cubicBezTo>
                  <a:lnTo>
                    <a:pt x="787" y="4656"/>
                  </a:lnTo>
                  <a:lnTo>
                    <a:pt x="203" y="4787"/>
                  </a:lnTo>
                  <a:lnTo>
                    <a:pt x="1" y="4847"/>
                  </a:lnTo>
                  <a:cubicBezTo>
                    <a:pt x="1" y="4847"/>
                    <a:pt x="72" y="4835"/>
                    <a:pt x="203" y="4799"/>
                  </a:cubicBezTo>
                  <a:lnTo>
                    <a:pt x="787" y="4692"/>
                  </a:lnTo>
                  <a:lnTo>
                    <a:pt x="2942" y="4228"/>
                  </a:lnTo>
                  <a:cubicBezTo>
                    <a:pt x="4739" y="3823"/>
                    <a:pt x="7240" y="3239"/>
                    <a:pt x="9978" y="2561"/>
                  </a:cubicBezTo>
                  <a:cubicBezTo>
                    <a:pt x="12729" y="1882"/>
                    <a:pt x="15205" y="1239"/>
                    <a:pt x="16991" y="763"/>
                  </a:cubicBezTo>
                  <a:lnTo>
                    <a:pt x="19110" y="203"/>
                  </a:lnTo>
                  <a:lnTo>
                    <a:pt x="19694" y="48"/>
                  </a:lnTo>
                  <a:lnTo>
                    <a:pt x="19896"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
            <p:cNvSpPr/>
            <p:nvPr/>
          </p:nvSpPr>
          <p:spPr>
            <a:xfrm>
              <a:off x="2172575" y="2468275"/>
              <a:ext cx="341425" cy="84875"/>
            </a:xfrm>
            <a:custGeom>
              <a:rect b="b" l="l" r="r" t="t"/>
              <a:pathLst>
                <a:path extrusionOk="0" h="3395" w="13657">
                  <a:moveTo>
                    <a:pt x="13655" y="1"/>
                  </a:moveTo>
                  <a:cubicBezTo>
                    <a:pt x="13562" y="1"/>
                    <a:pt x="10539" y="742"/>
                    <a:pt x="6823" y="1668"/>
                  </a:cubicBezTo>
                  <a:cubicBezTo>
                    <a:pt x="3048" y="2597"/>
                    <a:pt x="0" y="3371"/>
                    <a:pt x="0" y="3394"/>
                  </a:cubicBezTo>
                  <a:cubicBezTo>
                    <a:pt x="0" y="3394"/>
                    <a:pt x="1" y="3395"/>
                    <a:pt x="1" y="3395"/>
                  </a:cubicBezTo>
                  <a:cubicBezTo>
                    <a:pt x="49" y="3395"/>
                    <a:pt x="3090" y="2661"/>
                    <a:pt x="6835" y="1728"/>
                  </a:cubicBezTo>
                  <a:cubicBezTo>
                    <a:pt x="10609" y="799"/>
                    <a:pt x="13657" y="25"/>
                    <a:pt x="13657" y="1"/>
                  </a:cubicBezTo>
                  <a:cubicBezTo>
                    <a:pt x="13657" y="1"/>
                    <a:pt x="13656" y="1"/>
                    <a:pt x="1365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6"/>
            <p:cNvSpPr/>
            <p:nvPr/>
          </p:nvSpPr>
          <p:spPr>
            <a:xfrm>
              <a:off x="2676200" y="2471575"/>
              <a:ext cx="12825" cy="148850"/>
            </a:xfrm>
            <a:custGeom>
              <a:rect b="b" l="l" r="r" t="t"/>
              <a:pathLst>
                <a:path extrusionOk="0" h="5954" w="513">
                  <a:moveTo>
                    <a:pt x="394" y="0"/>
                  </a:moveTo>
                  <a:cubicBezTo>
                    <a:pt x="394" y="18"/>
                    <a:pt x="394" y="36"/>
                    <a:pt x="394" y="60"/>
                  </a:cubicBezTo>
                  <a:cubicBezTo>
                    <a:pt x="406" y="36"/>
                    <a:pt x="406" y="24"/>
                    <a:pt x="394" y="0"/>
                  </a:cubicBezTo>
                  <a:close/>
                  <a:moveTo>
                    <a:pt x="394" y="60"/>
                  </a:moveTo>
                  <a:cubicBezTo>
                    <a:pt x="394" y="67"/>
                    <a:pt x="394" y="75"/>
                    <a:pt x="394" y="83"/>
                  </a:cubicBezTo>
                  <a:lnTo>
                    <a:pt x="394" y="250"/>
                  </a:lnTo>
                  <a:cubicBezTo>
                    <a:pt x="406" y="453"/>
                    <a:pt x="429" y="655"/>
                    <a:pt x="429" y="893"/>
                  </a:cubicBezTo>
                  <a:cubicBezTo>
                    <a:pt x="453" y="1596"/>
                    <a:pt x="441" y="2298"/>
                    <a:pt x="394" y="3000"/>
                  </a:cubicBezTo>
                  <a:cubicBezTo>
                    <a:pt x="346" y="3810"/>
                    <a:pt x="239" y="4560"/>
                    <a:pt x="156" y="5096"/>
                  </a:cubicBezTo>
                  <a:cubicBezTo>
                    <a:pt x="108" y="5322"/>
                    <a:pt x="72" y="5536"/>
                    <a:pt x="36" y="5715"/>
                  </a:cubicBezTo>
                  <a:lnTo>
                    <a:pt x="1" y="5894"/>
                  </a:lnTo>
                  <a:lnTo>
                    <a:pt x="1" y="5953"/>
                  </a:lnTo>
                  <a:cubicBezTo>
                    <a:pt x="1" y="5953"/>
                    <a:pt x="13" y="5953"/>
                    <a:pt x="25" y="5894"/>
                  </a:cubicBezTo>
                  <a:cubicBezTo>
                    <a:pt x="36" y="5846"/>
                    <a:pt x="72" y="5787"/>
                    <a:pt x="72" y="5727"/>
                  </a:cubicBezTo>
                  <a:cubicBezTo>
                    <a:pt x="108" y="5560"/>
                    <a:pt x="156" y="5346"/>
                    <a:pt x="203" y="5084"/>
                  </a:cubicBezTo>
                  <a:cubicBezTo>
                    <a:pt x="334" y="4393"/>
                    <a:pt x="429" y="3691"/>
                    <a:pt x="477" y="2989"/>
                  </a:cubicBezTo>
                  <a:cubicBezTo>
                    <a:pt x="513" y="2286"/>
                    <a:pt x="513" y="1584"/>
                    <a:pt x="477" y="881"/>
                  </a:cubicBezTo>
                  <a:cubicBezTo>
                    <a:pt x="453" y="595"/>
                    <a:pt x="441" y="381"/>
                    <a:pt x="417" y="238"/>
                  </a:cubicBezTo>
                  <a:lnTo>
                    <a:pt x="394" y="6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6"/>
            <p:cNvSpPr/>
            <p:nvPr/>
          </p:nvSpPr>
          <p:spPr>
            <a:xfrm>
              <a:off x="2768175" y="2465900"/>
              <a:ext cx="42600" cy="144700"/>
            </a:xfrm>
            <a:custGeom>
              <a:rect b="b" l="l" r="r" t="t"/>
              <a:pathLst>
                <a:path extrusionOk="0" h="5788" w="1704">
                  <a:moveTo>
                    <a:pt x="1" y="1"/>
                  </a:moveTo>
                  <a:cubicBezTo>
                    <a:pt x="13" y="13"/>
                    <a:pt x="13" y="37"/>
                    <a:pt x="25" y="60"/>
                  </a:cubicBezTo>
                  <a:lnTo>
                    <a:pt x="96" y="215"/>
                  </a:lnTo>
                  <a:cubicBezTo>
                    <a:pt x="167" y="358"/>
                    <a:pt x="263" y="560"/>
                    <a:pt x="370" y="811"/>
                  </a:cubicBezTo>
                  <a:cubicBezTo>
                    <a:pt x="656" y="1465"/>
                    <a:pt x="906" y="2132"/>
                    <a:pt x="1108" y="2823"/>
                  </a:cubicBezTo>
                  <a:cubicBezTo>
                    <a:pt x="1310" y="3501"/>
                    <a:pt x="1465" y="4204"/>
                    <a:pt x="1572" y="4906"/>
                  </a:cubicBezTo>
                  <a:cubicBezTo>
                    <a:pt x="1620" y="5180"/>
                    <a:pt x="1656" y="5394"/>
                    <a:pt x="1668" y="5549"/>
                  </a:cubicBezTo>
                  <a:lnTo>
                    <a:pt x="1691" y="5728"/>
                  </a:lnTo>
                  <a:lnTo>
                    <a:pt x="1691" y="5787"/>
                  </a:lnTo>
                  <a:cubicBezTo>
                    <a:pt x="1703" y="5763"/>
                    <a:pt x="1703" y="5740"/>
                    <a:pt x="1691" y="5716"/>
                  </a:cubicBezTo>
                  <a:lnTo>
                    <a:pt x="1691" y="5549"/>
                  </a:lnTo>
                  <a:cubicBezTo>
                    <a:pt x="1680" y="5394"/>
                    <a:pt x="1668" y="5180"/>
                    <a:pt x="1620" y="4906"/>
                  </a:cubicBezTo>
                  <a:cubicBezTo>
                    <a:pt x="1525" y="4192"/>
                    <a:pt x="1370" y="3489"/>
                    <a:pt x="1179" y="2799"/>
                  </a:cubicBezTo>
                  <a:cubicBezTo>
                    <a:pt x="977" y="2108"/>
                    <a:pt x="715" y="1442"/>
                    <a:pt x="417" y="787"/>
                  </a:cubicBezTo>
                  <a:cubicBezTo>
                    <a:pt x="298" y="525"/>
                    <a:pt x="203" y="334"/>
                    <a:pt x="132" y="203"/>
                  </a:cubicBezTo>
                  <a:cubicBezTo>
                    <a:pt x="96" y="156"/>
                    <a:pt x="60" y="96"/>
                    <a:pt x="36" y="49"/>
                  </a:cubicBezTo>
                  <a:cubicBezTo>
                    <a:pt x="25" y="1"/>
                    <a:pt x="1" y="1"/>
                    <a:pt x="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6"/>
            <p:cNvSpPr/>
            <p:nvPr/>
          </p:nvSpPr>
          <p:spPr>
            <a:xfrm>
              <a:off x="2850025" y="2420975"/>
              <a:ext cx="63725" cy="127700"/>
            </a:xfrm>
            <a:custGeom>
              <a:rect b="b" l="l" r="r" t="t"/>
              <a:pathLst>
                <a:path extrusionOk="0" h="5108" w="2549">
                  <a:moveTo>
                    <a:pt x="1" y="0"/>
                  </a:moveTo>
                  <a:lnTo>
                    <a:pt x="1" y="0"/>
                  </a:lnTo>
                  <a:cubicBezTo>
                    <a:pt x="37" y="60"/>
                    <a:pt x="84" y="131"/>
                    <a:pt x="120" y="191"/>
                  </a:cubicBezTo>
                  <a:cubicBezTo>
                    <a:pt x="215" y="345"/>
                    <a:pt x="322" y="512"/>
                    <a:pt x="442" y="703"/>
                  </a:cubicBezTo>
                  <a:cubicBezTo>
                    <a:pt x="715" y="1143"/>
                    <a:pt x="1084" y="1762"/>
                    <a:pt x="1442" y="2465"/>
                  </a:cubicBezTo>
                  <a:cubicBezTo>
                    <a:pt x="1787" y="3179"/>
                    <a:pt x="2061" y="3834"/>
                    <a:pt x="2251" y="4322"/>
                  </a:cubicBezTo>
                  <a:lnTo>
                    <a:pt x="2466" y="4893"/>
                  </a:lnTo>
                  <a:cubicBezTo>
                    <a:pt x="2489" y="4965"/>
                    <a:pt x="2513" y="5036"/>
                    <a:pt x="2549" y="5108"/>
                  </a:cubicBezTo>
                  <a:cubicBezTo>
                    <a:pt x="2537" y="5036"/>
                    <a:pt x="2525" y="4965"/>
                    <a:pt x="2501" y="4893"/>
                  </a:cubicBezTo>
                  <a:cubicBezTo>
                    <a:pt x="2454" y="4751"/>
                    <a:pt x="2394" y="4548"/>
                    <a:pt x="2299" y="4310"/>
                  </a:cubicBezTo>
                  <a:cubicBezTo>
                    <a:pt x="2073" y="3667"/>
                    <a:pt x="1811" y="3048"/>
                    <a:pt x="1513" y="2441"/>
                  </a:cubicBezTo>
                  <a:cubicBezTo>
                    <a:pt x="1204" y="1834"/>
                    <a:pt x="870" y="1250"/>
                    <a:pt x="489" y="679"/>
                  </a:cubicBezTo>
                  <a:cubicBezTo>
                    <a:pt x="346" y="464"/>
                    <a:pt x="227" y="286"/>
                    <a:pt x="144" y="179"/>
                  </a:cubicBezTo>
                  <a:cubicBezTo>
                    <a:pt x="96" y="107"/>
                    <a:pt x="61" y="48"/>
                    <a:pt x="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
            <p:cNvSpPr/>
            <p:nvPr/>
          </p:nvSpPr>
          <p:spPr>
            <a:xfrm>
              <a:off x="2857175" y="2366500"/>
              <a:ext cx="125950" cy="17275"/>
            </a:xfrm>
            <a:custGeom>
              <a:rect b="b" l="l" r="r" t="t"/>
              <a:pathLst>
                <a:path extrusionOk="0" h="691" w="5038">
                  <a:moveTo>
                    <a:pt x="1" y="0"/>
                  </a:moveTo>
                  <a:cubicBezTo>
                    <a:pt x="60" y="24"/>
                    <a:pt x="132" y="24"/>
                    <a:pt x="203" y="36"/>
                  </a:cubicBezTo>
                  <a:lnTo>
                    <a:pt x="739" y="84"/>
                  </a:lnTo>
                  <a:cubicBezTo>
                    <a:pt x="1203" y="131"/>
                    <a:pt x="1834" y="191"/>
                    <a:pt x="2525" y="286"/>
                  </a:cubicBezTo>
                  <a:cubicBezTo>
                    <a:pt x="3215" y="381"/>
                    <a:pt x="3846" y="488"/>
                    <a:pt x="4299" y="572"/>
                  </a:cubicBezTo>
                  <a:lnTo>
                    <a:pt x="4835" y="667"/>
                  </a:lnTo>
                  <a:cubicBezTo>
                    <a:pt x="4906" y="679"/>
                    <a:pt x="4966" y="691"/>
                    <a:pt x="5037" y="691"/>
                  </a:cubicBezTo>
                  <a:cubicBezTo>
                    <a:pt x="4978" y="667"/>
                    <a:pt x="4906" y="655"/>
                    <a:pt x="4847" y="643"/>
                  </a:cubicBezTo>
                  <a:cubicBezTo>
                    <a:pt x="4716" y="607"/>
                    <a:pt x="4537" y="572"/>
                    <a:pt x="4311" y="524"/>
                  </a:cubicBezTo>
                  <a:cubicBezTo>
                    <a:pt x="3858" y="429"/>
                    <a:pt x="3239" y="322"/>
                    <a:pt x="2537" y="226"/>
                  </a:cubicBezTo>
                  <a:cubicBezTo>
                    <a:pt x="1834" y="131"/>
                    <a:pt x="1203" y="72"/>
                    <a:pt x="751" y="36"/>
                  </a:cubicBezTo>
                  <a:cubicBezTo>
                    <a:pt x="525" y="0"/>
                    <a:pt x="322" y="0"/>
                    <a:pt x="20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6"/>
            <p:cNvSpPr/>
            <p:nvPr/>
          </p:nvSpPr>
          <p:spPr>
            <a:xfrm>
              <a:off x="2864625" y="2272975"/>
              <a:ext cx="99150" cy="17650"/>
            </a:xfrm>
            <a:custGeom>
              <a:rect b="b" l="l" r="r" t="t"/>
              <a:pathLst>
                <a:path extrusionOk="0" h="706" w="3966">
                  <a:moveTo>
                    <a:pt x="3196" y="0"/>
                  </a:moveTo>
                  <a:cubicBezTo>
                    <a:pt x="2773" y="0"/>
                    <a:pt x="2357" y="36"/>
                    <a:pt x="1941" y="98"/>
                  </a:cubicBezTo>
                  <a:cubicBezTo>
                    <a:pt x="1465" y="181"/>
                    <a:pt x="1001" y="300"/>
                    <a:pt x="548" y="467"/>
                  </a:cubicBezTo>
                  <a:cubicBezTo>
                    <a:pt x="369" y="538"/>
                    <a:pt x="239" y="586"/>
                    <a:pt x="143" y="634"/>
                  </a:cubicBezTo>
                  <a:cubicBezTo>
                    <a:pt x="96" y="657"/>
                    <a:pt x="48" y="681"/>
                    <a:pt x="0" y="705"/>
                  </a:cubicBezTo>
                  <a:cubicBezTo>
                    <a:pt x="48" y="693"/>
                    <a:pt x="108" y="681"/>
                    <a:pt x="155" y="657"/>
                  </a:cubicBezTo>
                  <a:lnTo>
                    <a:pt x="560" y="515"/>
                  </a:lnTo>
                  <a:cubicBezTo>
                    <a:pt x="1012" y="360"/>
                    <a:pt x="1477" y="253"/>
                    <a:pt x="1941" y="169"/>
                  </a:cubicBezTo>
                  <a:cubicBezTo>
                    <a:pt x="2417" y="86"/>
                    <a:pt x="2894" y="50"/>
                    <a:pt x="3370" y="50"/>
                  </a:cubicBezTo>
                  <a:lnTo>
                    <a:pt x="3965" y="50"/>
                  </a:lnTo>
                  <a:cubicBezTo>
                    <a:pt x="3918" y="26"/>
                    <a:pt x="3870" y="26"/>
                    <a:pt x="3810" y="26"/>
                  </a:cubicBezTo>
                  <a:cubicBezTo>
                    <a:pt x="3668" y="3"/>
                    <a:pt x="3525" y="3"/>
                    <a:pt x="3382" y="3"/>
                  </a:cubicBezTo>
                  <a:cubicBezTo>
                    <a:pt x="3320" y="1"/>
                    <a:pt x="3258" y="0"/>
                    <a:pt x="319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6"/>
            <p:cNvSpPr/>
            <p:nvPr/>
          </p:nvSpPr>
          <p:spPr>
            <a:xfrm>
              <a:off x="2150850" y="2846025"/>
              <a:ext cx="177725" cy="40200"/>
            </a:xfrm>
            <a:custGeom>
              <a:rect b="b" l="l" r="r" t="t"/>
              <a:pathLst>
                <a:path extrusionOk="0" h="1608" w="7109">
                  <a:moveTo>
                    <a:pt x="7108" y="0"/>
                  </a:moveTo>
                  <a:cubicBezTo>
                    <a:pt x="7108" y="0"/>
                    <a:pt x="5489" y="334"/>
                    <a:pt x="3536" y="774"/>
                  </a:cubicBezTo>
                  <a:cubicBezTo>
                    <a:pt x="1596" y="1215"/>
                    <a:pt x="0" y="1607"/>
                    <a:pt x="0" y="1607"/>
                  </a:cubicBezTo>
                  <a:cubicBezTo>
                    <a:pt x="12" y="1607"/>
                    <a:pt x="1631" y="1274"/>
                    <a:pt x="3572" y="834"/>
                  </a:cubicBezTo>
                  <a:cubicBezTo>
                    <a:pt x="5525" y="393"/>
                    <a:pt x="7108" y="24"/>
                    <a:pt x="710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6"/>
            <p:cNvSpPr/>
            <p:nvPr/>
          </p:nvSpPr>
          <p:spPr>
            <a:xfrm>
              <a:off x="2328850" y="2862575"/>
              <a:ext cx="55975" cy="3825"/>
            </a:xfrm>
            <a:custGeom>
              <a:rect b="b" l="l" r="r" t="t"/>
              <a:pathLst>
                <a:path extrusionOk="0" h="153" w="2239">
                  <a:moveTo>
                    <a:pt x="279" y="0"/>
                  </a:moveTo>
                  <a:cubicBezTo>
                    <a:pt x="185" y="0"/>
                    <a:pt x="92" y="2"/>
                    <a:pt x="0" y="5"/>
                  </a:cubicBezTo>
                  <a:cubicBezTo>
                    <a:pt x="369" y="64"/>
                    <a:pt x="738" y="100"/>
                    <a:pt x="1119" y="112"/>
                  </a:cubicBezTo>
                  <a:cubicBezTo>
                    <a:pt x="1396" y="139"/>
                    <a:pt x="1680" y="152"/>
                    <a:pt x="1960" y="152"/>
                  </a:cubicBezTo>
                  <a:cubicBezTo>
                    <a:pt x="2053" y="152"/>
                    <a:pt x="2146" y="151"/>
                    <a:pt x="2239" y="148"/>
                  </a:cubicBezTo>
                  <a:cubicBezTo>
                    <a:pt x="1869" y="88"/>
                    <a:pt x="1500" y="52"/>
                    <a:pt x="1119" y="41"/>
                  </a:cubicBezTo>
                  <a:cubicBezTo>
                    <a:pt x="842" y="14"/>
                    <a:pt x="559" y="0"/>
                    <a:pt x="27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
            <p:cNvSpPr/>
            <p:nvPr/>
          </p:nvSpPr>
          <p:spPr>
            <a:xfrm>
              <a:off x="2438075" y="2767425"/>
              <a:ext cx="206000" cy="53050"/>
            </a:xfrm>
            <a:custGeom>
              <a:rect b="b" l="l" r="r" t="t"/>
              <a:pathLst>
                <a:path extrusionOk="0" h="2122" w="8240">
                  <a:moveTo>
                    <a:pt x="8236" y="0"/>
                  </a:moveTo>
                  <a:cubicBezTo>
                    <a:pt x="8137" y="0"/>
                    <a:pt x="6326" y="456"/>
                    <a:pt x="4108" y="1025"/>
                  </a:cubicBezTo>
                  <a:cubicBezTo>
                    <a:pt x="1834" y="1620"/>
                    <a:pt x="1" y="2108"/>
                    <a:pt x="1" y="2120"/>
                  </a:cubicBezTo>
                  <a:cubicBezTo>
                    <a:pt x="1" y="2121"/>
                    <a:pt x="2" y="2121"/>
                    <a:pt x="4" y="2121"/>
                  </a:cubicBezTo>
                  <a:cubicBezTo>
                    <a:pt x="92" y="2121"/>
                    <a:pt x="1914" y="1665"/>
                    <a:pt x="4132" y="1096"/>
                  </a:cubicBezTo>
                  <a:cubicBezTo>
                    <a:pt x="6394" y="501"/>
                    <a:pt x="8240" y="1"/>
                    <a:pt x="8240" y="1"/>
                  </a:cubicBezTo>
                  <a:cubicBezTo>
                    <a:pt x="8240" y="0"/>
                    <a:pt x="8238" y="0"/>
                    <a:pt x="823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
            <p:cNvSpPr/>
            <p:nvPr/>
          </p:nvSpPr>
          <p:spPr>
            <a:xfrm>
              <a:off x="2155300" y="2979950"/>
              <a:ext cx="103625" cy="18800"/>
            </a:xfrm>
            <a:custGeom>
              <a:rect b="b" l="l" r="r" t="t"/>
              <a:pathLst>
                <a:path extrusionOk="0" h="752" w="4145">
                  <a:moveTo>
                    <a:pt x="4141" y="0"/>
                  </a:moveTo>
                  <a:cubicBezTo>
                    <a:pt x="4081" y="0"/>
                    <a:pt x="3177" y="163"/>
                    <a:pt x="2072" y="358"/>
                  </a:cubicBezTo>
                  <a:cubicBezTo>
                    <a:pt x="918" y="561"/>
                    <a:pt x="1" y="751"/>
                    <a:pt x="1" y="751"/>
                  </a:cubicBezTo>
                  <a:cubicBezTo>
                    <a:pt x="1" y="751"/>
                    <a:pt x="941" y="608"/>
                    <a:pt x="2084" y="406"/>
                  </a:cubicBezTo>
                  <a:cubicBezTo>
                    <a:pt x="3227" y="203"/>
                    <a:pt x="4144" y="25"/>
                    <a:pt x="4144" y="1"/>
                  </a:cubicBezTo>
                  <a:cubicBezTo>
                    <a:pt x="4144" y="1"/>
                    <a:pt x="4143" y="0"/>
                    <a:pt x="414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
            <p:cNvSpPr/>
            <p:nvPr/>
          </p:nvSpPr>
          <p:spPr>
            <a:xfrm>
              <a:off x="2298775" y="2918350"/>
              <a:ext cx="234275" cy="37250"/>
            </a:xfrm>
            <a:custGeom>
              <a:rect b="b" l="l" r="r" t="t"/>
              <a:pathLst>
                <a:path extrusionOk="0" h="1490" w="9371">
                  <a:moveTo>
                    <a:pt x="9371" y="0"/>
                  </a:moveTo>
                  <a:cubicBezTo>
                    <a:pt x="9371" y="0"/>
                    <a:pt x="7263" y="298"/>
                    <a:pt x="4680" y="715"/>
                  </a:cubicBezTo>
                  <a:cubicBezTo>
                    <a:pt x="2096" y="1131"/>
                    <a:pt x="1" y="1477"/>
                    <a:pt x="1" y="1489"/>
                  </a:cubicBezTo>
                  <a:cubicBezTo>
                    <a:pt x="1" y="1489"/>
                    <a:pt x="3" y="1490"/>
                    <a:pt x="8" y="1490"/>
                  </a:cubicBezTo>
                  <a:cubicBezTo>
                    <a:pt x="148" y="1490"/>
                    <a:pt x="2198" y="1176"/>
                    <a:pt x="4692" y="774"/>
                  </a:cubicBezTo>
                  <a:cubicBezTo>
                    <a:pt x="7275" y="369"/>
                    <a:pt x="9371" y="12"/>
                    <a:pt x="937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6"/>
            <p:cNvSpPr/>
            <p:nvPr/>
          </p:nvSpPr>
          <p:spPr>
            <a:xfrm>
              <a:off x="2532450" y="2926150"/>
              <a:ext cx="90800" cy="11500"/>
            </a:xfrm>
            <a:custGeom>
              <a:rect b="b" l="l" r="r" t="t"/>
              <a:pathLst>
                <a:path extrusionOk="0" h="460" w="3632">
                  <a:moveTo>
                    <a:pt x="3560" y="1"/>
                  </a:moveTo>
                  <a:cubicBezTo>
                    <a:pt x="3536" y="1"/>
                    <a:pt x="3512" y="4"/>
                    <a:pt x="3489" y="10"/>
                  </a:cubicBezTo>
                  <a:lnTo>
                    <a:pt x="3096" y="10"/>
                  </a:lnTo>
                  <a:cubicBezTo>
                    <a:pt x="2774" y="22"/>
                    <a:pt x="2322" y="57"/>
                    <a:pt x="1810" y="117"/>
                  </a:cubicBezTo>
                  <a:cubicBezTo>
                    <a:pt x="1298" y="188"/>
                    <a:pt x="845" y="260"/>
                    <a:pt x="524" y="331"/>
                  </a:cubicBezTo>
                  <a:cubicBezTo>
                    <a:pt x="357" y="355"/>
                    <a:pt x="226" y="391"/>
                    <a:pt x="143" y="415"/>
                  </a:cubicBezTo>
                  <a:lnTo>
                    <a:pt x="0" y="450"/>
                  </a:lnTo>
                  <a:cubicBezTo>
                    <a:pt x="24" y="456"/>
                    <a:pt x="48" y="459"/>
                    <a:pt x="71" y="459"/>
                  </a:cubicBezTo>
                  <a:cubicBezTo>
                    <a:pt x="95" y="459"/>
                    <a:pt x="119" y="456"/>
                    <a:pt x="143" y="450"/>
                  </a:cubicBezTo>
                  <a:lnTo>
                    <a:pt x="524" y="391"/>
                  </a:lnTo>
                  <a:cubicBezTo>
                    <a:pt x="845" y="331"/>
                    <a:pt x="1310" y="272"/>
                    <a:pt x="1810" y="200"/>
                  </a:cubicBezTo>
                  <a:cubicBezTo>
                    <a:pt x="2322" y="141"/>
                    <a:pt x="2774" y="93"/>
                    <a:pt x="3096" y="69"/>
                  </a:cubicBezTo>
                  <a:lnTo>
                    <a:pt x="3489" y="34"/>
                  </a:lnTo>
                  <a:cubicBezTo>
                    <a:pt x="3536" y="34"/>
                    <a:pt x="3584" y="22"/>
                    <a:pt x="3631" y="10"/>
                  </a:cubicBezTo>
                  <a:cubicBezTo>
                    <a:pt x="3608" y="4"/>
                    <a:pt x="3584" y="1"/>
                    <a:pt x="356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6"/>
            <p:cNvSpPr/>
            <p:nvPr/>
          </p:nvSpPr>
          <p:spPr>
            <a:xfrm>
              <a:off x="2152025" y="3080275"/>
              <a:ext cx="196200" cy="42300"/>
            </a:xfrm>
            <a:custGeom>
              <a:rect b="b" l="l" r="r" t="t"/>
              <a:pathLst>
                <a:path extrusionOk="0" h="1692" w="7848">
                  <a:moveTo>
                    <a:pt x="7847" y="0"/>
                  </a:moveTo>
                  <a:lnTo>
                    <a:pt x="7847" y="0"/>
                  </a:lnTo>
                  <a:cubicBezTo>
                    <a:pt x="7823" y="12"/>
                    <a:pt x="7799" y="24"/>
                    <a:pt x="7776" y="36"/>
                  </a:cubicBezTo>
                  <a:lnTo>
                    <a:pt x="7549" y="131"/>
                  </a:lnTo>
                  <a:cubicBezTo>
                    <a:pt x="7505" y="150"/>
                    <a:pt x="7457" y="169"/>
                    <a:pt x="7405" y="189"/>
                  </a:cubicBezTo>
                  <a:lnTo>
                    <a:pt x="7405" y="189"/>
                  </a:lnTo>
                  <a:cubicBezTo>
                    <a:pt x="7452" y="173"/>
                    <a:pt x="7497" y="158"/>
                    <a:pt x="7537" y="143"/>
                  </a:cubicBezTo>
                  <a:lnTo>
                    <a:pt x="7776" y="60"/>
                  </a:lnTo>
                  <a:lnTo>
                    <a:pt x="7847" y="0"/>
                  </a:lnTo>
                  <a:close/>
                  <a:moveTo>
                    <a:pt x="7405" y="189"/>
                  </a:moveTo>
                  <a:cubicBezTo>
                    <a:pt x="7217" y="254"/>
                    <a:pt x="6977" y="334"/>
                    <a:pt x="6692" y="429"/>
                  </a:cubicBezTo>
                  <a:cubicBezTo>
                    <a:pt x="5752" y="750"/>
                    <a:pt x="4799" y="1000"/>
                    <a:pt x="3835" y="1203"/>
                  </a:cubicBezTo>
                  <a:cubicBezTo>
                    <a:pt x="2858" y="1393"/>
                    <a:pt x="1882" y="1536"/>
                    <a:pt x="906" y="1620"/>
                  </a:cubicBezTo>
                  <a:cubicBezTo>
                    <a:pt x="683" y="1640"/>
                    <a:pt x="484" y="1661"/>
                    <a:pt x="315" y="1675"/>
                  </a:cubicBezTo>
                  <a:lnTo>
                    <a:pt x="315" y="1675"/>
                  </a:lnTo>
                  <a:cubicBezTo>
                    <a:pt x="480" y="1667"/>
                    <a:pt x="673" y="1657"/>
                    <a:pt x="894" y="1643"/>
                  </a:cubicBezTo>
                  <a:cubicBezTo>
                    <a:pt x="2882" y="1501"/>
                    <a:pt x="4823" y="1108"/>
                    <a:pt x="6704" y="453"/>
                  </a:cubicBezTo>
                  <a:cubicBezTo>
                    <a:pt x="6983" y="350"/>
                    <a:pt x="7219" y="263"/>
                    <a:pt x="7405" y="189"/>
                  </a:cubicBezTo>
                  <a:close/>
                  <a:moveTo>
                    <a:pt x="315" y="1675"/>
                  </a:moveTo>
                  <a:cubicBezTo>
                    <a:pt x="195" y="1681"/>
                    <a:pt x="91" y="1686"/>
                    <a:pt x="1" y="1691"/>
                  </a:cubicBezTo>
                  <a:cubicBezTo>
                    <a:pt x="90" y="1691"/>
                    <a:pt x="195" y="1685"/>
                    <a:pt x="315" y="1675"/>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6"/>
            <p:cNvSpPr/>
            <p:nvPr/>
          </p:nvSpPr>
          <p:spPr>
            <a:xfrm>
              <a:off x="2324675" y="3034725"/>
              <a:ext cx="298275" cy="69075"/>
            </a:xfrm>
            <a:custGeom>
              <a:rect b="b" l="l" r="r" t="t"/>
              <a:pathLst>
                <a:path extrusionOk="0" h="2763" w="11931">
                  <a:moveTo>
                    <a:pt x="11931" y="1"/>
                  </a:moveTo>
                  <a:lnTo>
                    <a:pt x="11811" y="24"/>
                  </a:lnTo>
                  <a:lnTo>
                    <a:pt x="11478" y="132"/>
                  </a:lnTo>
                  <a:lnTo>
                    <a:pt x="10216" y="513"/>
                  </a:lnTo>
                  <a:cubicBezTo>
                    <a:pt x="9144" y="822"/>
                    <a:pt x="7668" y="1227"/>
                    <a:pt x="6013" y="1620"/>
                  </a:cubicBezTo>
                  <a:cubicBezTo>
                    <a:pt x="4370" y="2001"/>
                    <a:pt x="2858" y="2287"/>
                    <a:pt x="1763" y="2477"/>
                  </a:cubicBezTo>
                  <a:lnTo>
                    <a:pt x="477" y="2680"/>
                  </a:lnTo>
                  <a:lnTo>
                    <a:pt x="120" y="2739"/>
                  </a:lnTo>
                  <a:lnTo>
                    <a:pt x="0" y="2763"/>
                  </a:lnTo>
                  <a:lnTo>
                    <a:pt x="120" y="2763"/>
                  </a:lnTo>
                  <a:lnTo>
                    <a:pt x="477" y="2715"/>
                  </a:lnTo>
                  <a:cubicBezTo>
                    <a:pt x="786" y="2680"/>
                    <a:pt x="1239" y="2620"/>
                    <a:pt x="1786" y="2525"/>
                  </a:cubicBezTo>
                  <a:cubicBezTo>
                    <a:pt x="2882" y="2358"/>
                    <a:pt x="4406" y="2084"/>
                    <a:pt x="6049" y="1691"/>
                  </a:cubicBezTo>
                  <a:cubicBezTo>
                    <a:pt x="7680" y="1310"/>
                    <a:pt x="9156" y="882"/>
                    <a:pt x="10228" y="560"/>
                  </a:cubicBezTo>
                  <a:cubicBezTo>
                    <a:pt x="10752" y="405"/>
                    <a:pt x="11180" y="263"/>
                    <a:pt x="11478" y="155"/>
                  </a:cubicBezTo>
                  <a:lnTo>
                    <a:pt x="11811" y="48"/>
                  </a:lnTo>
                  <a:cubicBezTo>
                    <a:pt x="11859" y="36"/>
                    <a:pt x="11895" y="13"/>
                    <a:pt x="1193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6"/>
            <p:cNvSpPr/>
            <p:nvPr/>
          </p:nvSpPr>
          <p:spPr>
            <a:xfrm>
              <a:off x="2146975" y="3170750"/>
              <a:ext cx="352150" cy="22300"/>
            </a:xfrm>
            <a:custGeom>
              <a:rect b="b" l="l" r="r" t="t"/>
              <a:pathLst>
                <a:path extrusionOk="0" h="892" w="14086">
                  <a:moveTo>
                    <a:pt x="14086" y="1"/>
                  </a:moveTo>
                  <a:lnTo>
                    <a:pt x="13943" y="25"/>
                  </a:lnTo>
                  <a:lnTo>
                    <a:pt x="13526" y="84"/>
                  </a:lnTo>
                  <a:cubicBezTo>
                    <a:pt x="13169" y="132"/>
                    <a:pt x="12657" y="203"/>
                    <a:pt x="12014" y="287"/>
                  </a:cubicBezTo>
                  <a:cubicBezTo>
                    <a:pt x="10728" y="441"/>
                    <a:pt x="8966" y="644"/>
                    <a:pt x="6989" y="739"/>
                  </a:cubicBezTo>
                  <a:cubicBezTo>
                    <a:pt x="5502" y="802"/>
                    <a:pt x="4116" y="831"/>
                    <a:pt x="2973" y="831"/>
                  </a:cubicBezTo>
                  <a:cubicBezTo>
                    <a:pt x="2606" y="831"/>
                    <a:pt x="2265" y="828"/>
                    <a:pt x="1953" y="822"/>
                  </a:cubicBezTo>
                  <a:cubicBezTo>
                    <a:pt x="1310" y="822"/>
                    <a:pt x="786" y="787"/>
                    <a:pt x="429" y="787"/>
                  </a:cubicBezTo>
                  <a:lnTo>
                    <a:pt x="0" y="787"/>
                  </a:lnTo>
                  <a:lnTo>
                    <a:pt x="429" y="810"/>
                  </a:lnTo>
                  <a:cubicBezTo>
                    <a:pt x="786" y="834"/>
                    <a:pt x="1310" y="858"/>
                    <a:pt x="1953" y="870"/>
                  </a:cubicBezTo>
                  <a:cubicBezTo>
                    <a:pt x="2424" y="883"/>
                    <a:pt x="2961" y="891"/>
                    <a:pt x="3550" y="891"/>
                  </a:cubicBezTo>
                  <a:cubicBezTo>
                    <a:pt x="4570" y="891"/>
                    <a:pt x="5744" y="866"/>
                    <a:pt x="6989" y="799"/>
                  </a:cubicBezTo>
                  <a:cubicBezTo>
                    <a:pt x="8966" y="691"/>
                    <a:pt x="10728" y="501"/>
                    <a:pt x="12014" y="322"/>
                  </a:cubicBezTo>
                  <a:cubicBezTo>
                    <a:pt x="12657" y="239"/>
                    <a:pt x="13169" y="168"/>
                    <a:pt x="13526" y="108"/>
                  </a:cubicBezTo>
                  <a:lnTo>
                    <a:pt x="13943" y="37"/>
                  </a:lnTo>
                  <a:lnTo>
                    <a:pt x="14086"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
            <p:cNvSpPr/>
            <p:nvPr/>
          </p:nvSpPr>
          <p:spPr>
            <a:xfrm>
              <a:off x="2515175" y="3150400"/>
              <a:ext cx="112525" cy="3725"/>
            </a:xfrm>
            <a:custGeom>
              <a:rect b="b" l="l" r="r" t="t"/>
              <a:pathLst>
                <a:path extrusionOk="0" h="149" w="4501">
                  <a:moveTo>
                    <a:pt x="2802" y="0"/>
                  </a:moveTo>
                  <a:cubicBezTo>
                    <a:pt x="2631" y="0"/>
                    <a:pt x="2451" y="2"/>
                    <a:pt x="2263" y="5"/>
                  </a:cubicBezTo>
                  <a:cubicBezTo>
                    <a:pt x="1620" y="17"/>
                    <a:pt x="1060" y="41"/>
                    <a:pt x="655" y="77"/>
                  </a:cubicBezTo>
                  <a:lnTo>
                    <a:pt x="179" y="124"/>
                  </a:lnTo>
                  <a:cubicBezTo>
                    <a:pt x="120" y="124"/>
                    <a:pt x="60" y="136"/>
                    <a:pt x="0" y="148"/>
                  </a:cubicBezTo>
                  <a:lnTo>
                    <a:pt x="179" y="148"/>
                  </a:lnTo>
                  <a:lnTo>
                    <a:pt x="655" y="124"/>
                  </a:lnTo>
                  <a:cubicBezTo>
                    <a:pt x="1072" y="100"/>
                    <a:pt x="1620" y="65"/>
                    <a:pt x="2251" y="65"/>
                  </a:cubicBezTo>
                  <a:lnTo>
                    <a:pt x="4322" y="65"/>
                  </a:lnTo>
                  <a:cubicBezTo>
                    <a:pt x="4352" y="71"/>
                    <a:pt x="4382" y="74"/>
                    <a:pt x="4412" y="74"/>
                  </a:cubicBezTo>
                  <a:cubicBezTo>
                    <a:pt x="4441" y="74"/>
                    <a:pt x="4471" y="71"/>
                    <a:pt x="4501" y="65"/>
                  </a:cubicBezTo>
                  <a:lnTo>
                    <a:pt x="4358" y="53"/>
                  </a:lnTo>
                  <a:lnTo>
                    <a:pt x="3870" y="17"/>
                  </a:lnTo>
                  <a:cubicBezTo>
                    <a:pt x="3575" y="9"/>
                    <a:pt x="3215" y="0"/>
                    <a:pt x="280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6"/>
            <p:cNvSpPr/>
            <p:nvPr/>
          </p:nvSpPr>
          <p:spPr>
            <a:xfrm>
              <a:off x="2019575" y="2831125"/>
              <a:ext cx="128625" cy="23275"/>
            </a:xfrm>
            <a:custGeom>
              <a:rect b="b" l="l" r="r" t="t"/>
              <a:pathLst>
                <a:path extrusionOk="0" h="931" w="5145">
                  <a:moveTo>
                    <a:pt x="5140" y="0"/>
                  </a:moveTo>
                  <a:cubicBezTo>
                    <a:pt x="5064" y="0"/>
                    <a:pt x="3947" y="187"/>
                    <a:pt x="2572" y="429"/>
                  </a:cubicBezTo>
                  <a:cubicBezTo>
                    <a:pt x="1144" y="691"/>
                    <a:pt x="1" y="906"/>
                    <a:pt x="1" y="930"/>
                  </a:cubicBezTo>
                  <a:cubicBezTo>
                    <a:pt x="1" y="930"/>
                    <a:pt x="2" y="930"/>
                    <a:pt x="4" y="930"/>
                  </a:cubicBezTo>
                  <a:cubicBezTo>
                    <a:pt x="69" y="930"/>
                    <a:pt x="1186" y="743"/>
                    <a:pt x="2572" y="501"/>
                  </a:cubicBezTo>
                  <a:cubicBezTo>
                    <a:pt x="3989" y="239"/>
                    <a:pt x="5144" y="25"/>
                    <a:pt x="5144" y="1"/>
                  </a:cubicBezTo>
                  <a:cubicBezTo>
                    <a:pt x="5144" y="0"/>
                    <a:pt x="5142" y="0"/>
                    <a:pt x="514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
            <p:cNvSpPr/>
            <p:nvPr/>
          </p:nvSpPr>
          <p:spPr>
            <a:xfrm>
              <a:off x="2023750" y="2957250"/>
              <a:ext cx="119975" cy="11825"/>
            </a:xfrm>
            <a:custGeom>
              <a:rect b="b" l="l" r="r" t="t"/>
              <a:pathLst>
                <a:path extrusionOk="0" h="473" w="4799">
                  <a:moveTo>
                    <a:pt x="4765" y="0"/>
                  </a:moveTo>
                  <a:cubicBezTo>
                    <a:pt x="4573" y="0"/>
                    <a:pt x="3589" y="89"/>
                    <a:pt x="2393" y="206"/>
                  </a:cubicBezTo>
                  <a:cubicBezTo>
                    <a:pt x="1072" y="326"/>
                    <a:pt x="0" y="445"/>
                    <a:pt x="0" y="468"/>
                  </a:cubicBezTo>
                  <a:cubicBezTo>
                    <a:pt x="0" y="471"/>
                    <a:pt x="12" y="472"/>
                    <a:pt x="34" y="472"/>
                  </a:cubicBezTo>
                  <a:cubicBezTo>
                    <a:pt x="228" y="472"/>
                    <a:pt x="1221" y="383"/>
                    <a:pt x="2405" y="266"/>
                  </a:cubicBezTo>
                  <a:cubicBezTo>
                    <a:pt x="3727" y="147"/>
                    <a:pt x="4798" y="16"/>
                    <a:pt x="4798" y="4"/>
                  </a:cubicBezTo>
                  <a:cubicBezTo>
                    <a:pt x="4798" y="2"/>
                    <a:pt x="4787" y="0"/>
                    <a:pt x="476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
            <p:cNvSpPr/>
            <p:nvPr/>
          </p:nvSpPr>
          <p:spPr>
            <a:xfrm>
              <a:off x="2030300" y="3058425"/>
              <a:ext cx="124425" cy="4250"/>
            </a:xfrm>
            <a:custGeom>
              <a:rect b="b" l="l" r="r" t="t"/>
              <a:pathLst>
                <a:path extrusionOk="0" h="170" w="4977">
                  <a:moveTo>
                    <a:pt x="4801" y="1"/>
                  </a:moveTo>
                  <a:cubicBezTo>
                    <a:pt x="4435" y="1"/>
                    <a:pt x="3535" y="16"/>
                    <a:pt x="2489" y="53"/>
                  </a:cubicBezTo>
                  <a:cubicBezTo>
                    <a:pt x="1107" y="89"/>
                    <a:pt x="0" y="136"/>
                    <a:pt x="0" y="160"/>
                  </a:cubicBezTo>
                  <a:cubicBezTo>
                    <a:pt x="0" y="167"/>
                    <a:pt x="87" y="170"/>
                    <a:pt x="241" y="170"/>
                  </a:cubicBezTo>
                  <a:cubicBezTo>
                    <a:pt x="640" y="170"/>
                    <a:pt x="1493" y="150"/>
                    <a:pt x="2489" y="124"/>
                  </a:cubicBezTo>
                  <a:cubicBezTo>
                    <a:pt x="3858" y="77"/>
                    <a:pt x="4977" y="29"/>
                    <a:pt x="4977" y="5"/>
                  </a:cubicBezTo>
                  <a:cubicBezTo>
                    <a:pt x="4977" y="2"/>
                    <a:pt x="4915" y="1"/>
                    <a:pt x="480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
            <p:cNvSpPr/>
            <p:nvPr/>
          </p:nvSpPr>
          <p:spPr>
            <a:xfrm>
              <a:off x="2019575" y="3155275"/>
              <a:ext cx="111650" cy="28300"/>
            </a:xfrm>
            <a:custGeom>
              <a:rect b="b" l="l" r="r" t="t"/>
              <a:pathLst>
                <a:path extrusionOk="0" h="1132" w="4466">
                  <a:moveTo>
                    <a:pt x="1" y="1"/>
                  </a:moveTo>
                  <a:lnTo>
                    <a:pt x="1" y="1"/>
                  </a:lnTo>
                  <a:cubicBezTo>
                    <a:pt x="48" y="36"/>
                    <a:pt x="96" y="60"/>
                    <a:pt x="155" y="84"/>
                  </a:cubicBezTo>
                  <a:cubicBezTo>
                    <a:pt x="262" y="144"/>
                    <a:pt x="417" y="215"/>
                    <a:pt x="608" y="298"/>
                  </a:cubicBezTo>
                  <a:cubicBezTo>
                    <a:pt x="1620" y="727"/>
                    <a:pt x="2691" y="1001"/>
                    <a:pt x="3787" y="1096"/>
                  </a:cubicBezTo>
                  <a:cubicBezTo>
                    <a:pt x="4001" y="1132"/>
                    <a:pt x="4168" y="1132"/>
                    <a:pt x="4287" y="1132"/>
                  </a:cubicBezTo>
                  <a:lnTo>
                    <a:pt x="4465" y="1132"/>
                  </a:lnTo>
                  <a:cubicBezTo>
                    <a:pt x="4406" y="1120"/>
                    <a:pt x="4334" y="1108"/>
                    <a:pt x="4275" y="1108"/>
                  </a:cubicBezTo>
                  <a:lnTo>
                    <a:pt x="3787" y="1060"/>
                  </a:lnTo>
                  <a:cubicBezTo>
                    <a:pt x="3239" y="989"/>
                    <a:pt x="2703" y="894"/>
                    <a:pt x="2179" y="763"/>
                  </a:cubicBezTo>
                  <a:cubicBezTo>
                    <a:pt x="1656" y="620"/>
                    <a:pt x="1132" y="453"/>
                    <a:pt x="632" y="251"/>
                  </a:cubicBezTo>
                  <a:cubicBezTo>
                    <a:pt x="429" y="179"/>
                    <a:pt x="274" y="108"/>
                    <a:pt x="167" y="60"/>
                  </a:cubicBezTo>
                  <a:cubicBezTo>
                    <a:pt x="120" y="36"/>
                    <a:pt x="60" y="13"/>
                    <a:pt x="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
            <p:cNvSpPr/>
            <p:nvPr/>
          </p:nvSpPr>
          <p:spPr>
            <a:xfrm>
              <a:off x="2017200" y="3218375"/>
              <a:ext cx="120575" cy="56575"/>
            </a:xfrm>
            <a:custGeom>
              <a:rect b="b" l="l" r="r" t="t"/>
              <a:pathLst>
                <a:path extrusionOk="0" h="2263" w="4823">
                  <a:moveTo>
                    <a:pt x="4822" y="1"/>
                  </a:moveTo>
                  <a:lnTo>
                    <a:pt x="4822" y="1"/>
                  </a:lnTo>
                  <a:cubicBezTo>
                    <a:pt x="4763" y="25"/>
                    <a:pt x="4703" y="60"/>
                    <a:pt x="4644" y="96"/>
                  </a:cubicBezTo>
                  <a:cubicBezTo>
                    <a:pt x="4525" y="179"/>
                    <a:pt x="4370" y="287"/>
                    <a:pt x="4156" y="418"/>
                  </a:cubicBezTo>
                  <a:cubicBezTo>
                    <a:pt x="3096" y="1084"/>
                    <a:pt x="1941" y="1632"/>
                    <a:pt x="750" y="2025"/>
                  </a:cubicBezTo>
                  <a:cubicBezTo>
                    <a:pt x="524" y="2096"/>
                    <a:pt x="334" y="2156"/>
                    <a:pt x="203" y="2192"/>
                  </a:cubicBezTo>
                  <a:cubicBezTo>
                    <a:pt x="131" y="2215"/>
                    <a:pt x="60" y="2239"/>
                    <a:pt x="0" y="2263"/>
                  </a:cubicBezTo>
                  <a:cubicBezTo>
                    <a:pt x="72" y="2251"/>
                    <a:pt x="131" y="2239"/>
                    <a:pt x="203" y="2215"/>
                  </a:cubicBezTo>
                  <a:cubicBezTo>
                    <a:pt x="334" y="2192"/>
                    <a:pt x="524" y="2132"/>
                    <a:pt x="762" y="2072"/>
                  </a:cubicBezTo>
                  <a:cubicBezTo>
                    <a:pt x="1370" y="1882"/>
                    <a:pt x="1953" y="1656"/>
                    <a:pt x="2536" y="1382"/>
                  </a:cubicBezTo>
                  <a:cubicBezTo>
                    <a:pt x="3108" y="1108"/>
                    <a:pt x="3656" y="799"/>
                    <a:pt x="4179" y="453"/>
                  </a:cubicBezTo>
                  <a:cubicBezTo>
                    <a:pt x="4382" y="322"/>
                    <a:pt x="4548" y="215"/>
                    <a:pt x="4656" y="132"/>
                  </a:cubicBezTo>
                  <a:cubicBezTo>
                    <a:pt x="4715" y="84"/>
                    <a:pt x="4775" y="48"/>
                    <a:pt x="482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
            <p:cNvSpPr/>
            <p:nvPr/>
          </p:nvSpPr>
          <p:spPr>
            <a:xfrm>
              <a:off x="2218125" y="2612050"/>
              <a:ext cx="11925" cy="630775"/>
            </a:xfrm>
            <a:custGeom>
              <a:rect b="b" l="l" r="r" t="t"/>
              <a:pathLst>
                <a:path extrusionOk="0" h="25231" w="477">
                  <a:moveTo>
                    <a:pt x="0" y="1"/>
                  </a:moveTo>
                  <a:cubicBezTo>
                    <a:pt x="0" y="1"/>
                    <a:pt x="0" y="72"/>
                    <a:pt x="0" y="251"/>
                  </a:cubicBezTo>
                  <a:cubicBezTo>
                    <a:pt x="12" y="441"/>
                    <a:pt x="36" y="691"/>
                    <a:pt x="36" y="989"/>
                  </a:cubicBezTo>
                  <a:cubicBezTo>
                    <a:pt x="71" y="1644"/>
                    <a:pt x="119" y="2561"/>
                    <a:pt x="167" y="3692"/>
                  </a:cubicBezTo>
                  <a:cubicBezTo>
                    <a:pt x="262" y="5978"/>
                    <a:pt x="357" y="9133"/>
                    <a:pt x="381" y="12610"/>
                  </a:cubicBezTo>
                  <a:cubicBezTo>
                    <a:pt x="405" y="16098"/>
                    <a:pt x="357" y="19253"/>
                    <a:pt x="286" y="21527"/>
                  </a:cubicBezTo>
                  <a:cubicBezTo>
                    <a:pt x="250" y="22658"/>
                    <a:pt x="226" y="23599"/>
                    <a:pt x="202" y="24242"/>
                  </a:cubicBezTo>
                  <a:cubicBezTo>
                    <a:pt x="191" y="24540"/>
                    <a:pt x="179" y="24801"/>
                    <a:pt x="179" y="24968"/>
                  </a:cubicBezTo>
                  <a:lnTo>
                    <a:pt x="179" y="25230"/>
                  </a:lnTo>
                  <a:cubicBezTo>
                    <a:pt x="179" y="25230"/>
                    <a:pt x="191" y="25135"/>
                    <a:pt x="191" y="24980"/>
                  </a:cubicBezTo>
                  <a:lnTo>
                    <a:pt x="226" y="24254"/>
                  </a:lnTo>
                  <a:cubicBezTo>
                    <a:pt x="250" y="23611"/>
                    <a:pt x="298" y="22694"/>
                    <a:pt x="333" y="21551"/>
                  </a:cubicBezTo>
                  <a:cubicBezTo>
                    <a:pt x="405" y="19265"/>
                    <a:pt x="476" y="16110"/>
                    <a:pt x="441" y="12621"/>
                  </a:cubicBezTo>
                  <a:cubicBezTo>
                    <a:pt x="417" y="9145"/>
                    <a:pt x="310" y="5990"/>
                    <a:pt x="202" y="3704"/>
                  </a:cubicBezTo>
                  <a:cubicBezTo>
                    <a:pt x="155" y="2561"/>
                    <a:pt x="107" y="1644"/>
                    <a:pt x="60" y="1001"/>
                  </a:cubicBezTo>
                  <a:cubicBezTo>
                    <a:pt x="60" y="679"/>
                    <a:pt x="48" y="418"/>
                    <a:pt x="24" y="251"/>
                  </a:cubicBezTo>
                  <a:cubicBezTo>
                    <a:pt x="0" y="84"/>
                    <a:pt x="0" y="1"/>
                    <a:pt x="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6"/>
            <p:cNvSpPr/>
            <p:nvPr/>
          </p:nvSpPr>
          <p:spPr>
            <a:xfrm>
              <a:off x="2338075" y="2583175"/>
              <a:ext cx="27100" cy="210175"/>
            </a:xfrm>
            <a:custGeom>
              <a:rect b="b" l="l" r="r" t="t"/>
              <a:pathLst>
                <a:path extrusionOk="0" h="8407" w="1084">
                  <a:moveTo>
                    <a:pt x="24" y="1"/>
                  </a:moveTo>
                  <a:cubicBezTo>
                    <a:pt x="0" y="1"/>
                    <a:pt x="215" y="1894"/>
                    <a:pt x="512" y="4216"/>
                  </a:cubicBezTo>
                  <a:cubicBezTo>
                    <a:pt x="798" y="6526"/>
                    <a:pt x="1048" y="8407"/>
                    <a:pt x="1072" y="8407"/>
                  </a:cubicBezTo>
                  <a:cubicBezTo>
                    <a:pt x="1084" y="8407"/>
                    <a:pt x="869" y="6526"/>
                    <a:pt x="572" y="4204"/>
                  </a:cubicBezTo>
                  <a:cubicBezTo>
                    <a:pt x="286" y="1882"/>
                    <a:pt x="36" y="1"/>
                    <a:pt x="2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6"/>
            <p:cNvSpPr/>
            <p:nvPr/>
          </p:nvSpPr>
          <p:spPr>
            <a:xfrm>
              <a:off x="2342225" y="2825475"/>
              <a:ext cx="9550" cy="63125"/>
            </a:xfrm>
            <a:custGeom>
              <a:rect b="b" l="l" r="r" t="t"/>
              <a:pathLst>
                <a:path extrusionOk="0" h="2525" w="382">
                  <a:moveTo>
                    <a:pt x="13" y="1"/>
                  </a:moveTo>
                  <a:cubicBezTo>
                    <a:pt x="1" y="1"/>
                    <a:pt x="60" y="572"/>
                    <a:pt x="168" y="1263"/>
                  </a:cubicBezTo>
                  <a:cubicBezTo>
                    <a:pt x="215" y="1691"/>
                    <a:pt x="287" y="2108"/>
                    <a:pt x="382" y="2525"/>
                  </a:cubicBezTo>
                  <a:cubicBezTo>
                    <a:pt x="358" y="2096"/>
                    <a:pt x="310" y="1679"/>
                    <a:pt x="227" y="1251"/>
                  </a:cubicBezTo>
                  <a:cubicBezTo>
                    <a:pt x="180" y="834"/>
                    <a:pt x="108" y="417"/>
                    <a:pt x="1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6"/>
            <p:cNvSpPr/>
            <p:nvPr/>
          </p:nvSpPr>
          <p:spPr>
            <a:xfrm>
              <a:off x="2382725" y="2879950"/>
              <a:ext cx="2400" cy="181600"/>
            </a:xfrm>
            <a:custGeom>
              <a:rect b="b" l="l" r="r" t="t"/>
              <a:pathLst>
                <a:path extrusionOk="0" h="7264" w="96">
                  <a:moveTo>
                    <a:pt x="12" y="0"/>
                  </a:moveTo>
                  <a:cubicBezTo>
                    <a:pt x="0" y="0"/>
                    <a:pt x="0" y="1632"/>
                    <a:pt x="12" y="3632"/>
                  </a:cubicBezTo>
                  <a:cubicBezTo>
                    <a:pt x="36" y="5632"/>
                    <a:pt x="60" y="7263"/>
                    <a:pt x="84" y="7263"/>
                  </a:cubicBezTo>
                  <a:cubicBezTo>
                    <a:pt x="95" y="7263"/>
                    <a:pt x="95" y="5644"/>
                    <a:pt x="84" y="3632"/>
                  </a:cubicBezTo>
                  <a:cubicBezTo>
                    <a:pt x="60" y="1632"/>
                    <a:pt x="36" y="0"/>
                    <a:pt x="1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6"/>
            <p:cNvSpPr/>
            <p:nvPr/>
          </p:nvSpPr>
          <p:spPr>
            <a:xfrm>
              <a:off x="2359200" y="3075800"/>
              <a:ext cx="23550" cy="164325"/>
            </a:xfrm>
            <a:custGeom>
              <a:rect b="b" l="l" r="r" t="t"/>
              <a:pathLst>
                <a:path extrusionOk="0" h="6573" w="942">
                  <a:moveTo>
                    <a:pt x="24" y="1"/>
                  </a:moveTo>
                  <a:cubicBezTo>
                    <a:pt x="1" y="13"/>
                    <a:pt x="191" y="1477"/>
                    <a:pt x="441" y="3299"/>
                  </a:cubicBezTo>
                  <a:cubicBezTo>
                    <a:pt x="691" y="5109"/>
                    <a:pt x="905" y="6573"/>
                    <a:pt x="917" y="6573"/>
                  </a:cubicBezTo>
                  <a:cubicBezTo>
                    <a:pt x="941" y="6561"/>
                    <a:pt x="751" y="5097"/>
                    <a:pt x="501" y="3287"/>
                  </a:cubicBezTo>
                  <a:cubicBezTo>
                    <a:pt x="263" y="1477"/>
                    <a:pt x="48" y="1"/>
                    <a:pt x="2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
            <p:cNvSpPr/>
            <p:nvPr/>
          </p:nvSpPr>
          <p:spPr>
            <a:xfrm>
              <a:off x="2487200" y="2557300"/>
              <a:ext cx="53900" cy="336950"/>
            </a:xfrm>
            <a:custGeom>
              <a:rect b="b" l="l" r="r" t="t"/>
              <a:pathLst>
                <a:path extrusionOk="0" h="13478" w="2156">
                  <a:moveTo>
                    <a:pt x="12" y="0"/>
                  </a:moveTo>
                  <a:cubicBezTo>
                    <a:pt x="0" y="0"/>
                    <a:pt x="465" y="3036"/>
                    <a:pt x="1048" y="6751"/>
                  </a:cubicBezTo>
                  <a:cubicBezTo>
                    <a:pt x="1643" y="10466"/>
                    <a:pt x="2131" y="13478"/>
                    <a:pt x="2155" y="13478"/>
                  </a:cubicBezTo>
                  <a:cubicBezTo>
                    <a:pt x="2155" y="13478"/>
                    <a:pt x="1703" y="10442"/>
                    <a:pt x="1119" y="6727"/>
                  </a:cubicBezTo>
                  <a:cubicBezTo>
                    <a:pt x="524" y="3012"/>
                    <a:pt x="36" y="0"/>
                    <a:pt x="1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
            <p:cNvSpPr/>
            <p:nvPr/>
          </p:nvSpPr>
          <p:spPr>
            <a:xfrm>
              <a:off x="2503575" y="2963600"/>
              <a:ext cx="17875" cy="149725"/>
            </a:xfrm>
            <a:custGeom>
              <a:rect b="b" l="l" r="r" t="t"/>
              <a:pathLst>
                <a:path extrusionOk="0" h="5989" w="715">
                  <a:moveTo>
                    <a:pt x="0" y="0"/>
                  </a:moveTo>
                  <a:cubicBezTo>
                    <a:pt x="0" y="1"/>
                    <a:pt x="131" y="1346"/>
                    <a:pt x="322" y="3000"/>
                  </a:cubicBezTo>
                  <a:cubicBezTo>
                    <a:pt x="512" y="4655"/>
                    <a:pt x="679" y="5989"/>
                    <a:pt x="703" y="5989"/>
                  </a:cubicBezTo>
                  <a:cubicBezTo>
                    <a:pt x="714" y="5989"/>
                    <a:pt x="572" y="4644"/>
                    <a:pt x="381" y="2989"/>
                  </a:cubicBezTo>
                  <a:cubicBezTo>
                    <a:pt x="191" y="1334"/>
                    <a:pt x="0" y="1"/>
                    <a:pt x="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
            <p:cNvSpPr/>
            <p:nvPr/>
          </p:nvSpPr>
          <p:spPr>
            <a:xfrm>
              <a:off x="2616975" y="2459650"/>
              <a:ext cx="259275" cy="93775"/>
            </a:xfrm>
            <a:custGeom>
              <a:rect b="b" l="l" r="r" t="t"/>
              <a:pathLst>
                <a:path extrusionOk="0" h="3751" w="10371">
                  <a:moveTo>
                    <a:pt x="10371" y="1"/>
                  </a:moveTo>
                  <a:lnTo>
                    <a:pt x="10264" y="84"/>
                  </a:lnTo>
                  <a:lnTo>
                    <a:pt x="10002" y="287"/>
                  </a:lnTo>
                  <a:cubicBezTo>
                    <a:pt x="9787" y="465"/>
                    <a:pt x="9454" y="715"/>
                    <a:pt x="9037" y="1001"/>
                  </a:cubicBezTo>
                  <a:cubicBezTo>
                    <a:pt x="8549" y="1334"/>
                    <a:pt x="8037" y="1632"/>
                    <a:pt x="7501" y="1918"/>
                  </a:cubicBezTo>
                  <a:cubicBezTo>
                    <a:pt x="6858" y="2251"/>
                    <a:pt x="6192" y="2549"/>
                    <a:pt x="5501" y="2799"/>
                  </a:cubicBezTo>
                  <a:cubicBezTo>
                    <a:pt x="4822" y="3037"/>
                    <a:pt x="4120" y="3239"/>
                    <a:pt x="3406" y="3394"/>
                  </a:cubicBezTo>
                  <a:cubicBezTo>
                    <a:pt x="2822" y="3525"/>
                    <a:pt x="2227" y="3608"/>
                    <a:pt x="1632" y="3668"/>
                  </a:cubicBezTo>
                  <a:cubicBezTo>
                    <a:pt x="1131" y="3716"/>
                    <a:pt x="715" y="3739"/>
                    <a:pt x="429" y="3739"/>
                  </a:cubicBezTo>
                  <a:lnTo>
                    <a:pt x="0" y="3739"/>
                  </a:lnTo>
                  <a:cubicBezTo>
                    <a:pt x="174" y="3747"/>
                    <a:pt x="347" y="3751"/>
                    <a:pt x="521" y="3751"/>
                  </a:cubicBezTo>
                  <a:cubicBezTo>
                    <a:pt x="895" y="3751"/>
                    <a:pt x="1269" y="3732"/>
                    <a:pt x="1643" y="3692"/>
                  </a:cubicBezTo>
                  <a:cubicBezTo>
                    <a:pt x="2239" y="3644"/>
                    <a:pt x="2834" y="3561"/>
                    <a:pt x="3417" y="3442"/>
                  </a:cubicBezTo>
                  <a:cubicBezTo>
                    <a:pt x="4144" y="3287"/>
                    <a:pt x="4846" y="3085"/>
                    <a:pt x="5537" y="2846"/>
                  </a:cubicBezTo>
                  <a:cubicBezTo>
                    <a:pt x="6227" y="2596"/>
                    <a:pt x="6894" y="2299"/>
                    <a:pt x="7537" y="1953"/>
                  </a:cubicBezTo>
                  <a:cubicBezTo>
                    <a:pt x="8073" y="1680"/>
                    <a:pt x="8585" y="1358"/>
                    <a:pt x="9085" y="1025"/>
                  </a:cubicBezTo>
                  <a:cubicBezTo>
                    <a:pt x="9537" y="715"/>
                    <a:pt x="9966" y="370"/>
                    <a:pt x="1037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
            <p:cNvSpPr/>
            <p:nvPr/>
          </p:nvSpPr>
          <p:spPr>
            <a:xfrm>
              <a:off x="2876825" y="2253675"/>
              <a:ext cx="10750" cy="206000"/>
            </a:xfrm>
            <a:custGeom>
              <a:rect b="b" l="l" r="r" t="t"/>
              <a:pathLst>
                <a:path extrusionOk="0" h="8240" w="430">
                  <a:moveTo>
                    <a:pt x="382" y="1"/>
                  </a:moveTo>
                  <a:lnTo>
                    <a:pt x="382" y="251"/>
                  </a:lnTo>
                  <a:lnTo>
                    <a:pt x="382" y="1144"/>
                  </a:lnTo>
                  <a:cubicBezTo>
                    <a:pt x="382" y="1894"/>
                    <a:pt x="382" y="2942"/>
                    <a:pt x="322" y="4085"/>
                  </a:cubicBezTo>
                  <a:cubicBezTo>
                    <a:pt x="274" y="5239"/>
                    <a:pt x="191" y="6275"/>
                    <a:pt x="120" y="7025"/>
                  </a:cubicBezTo>
                  <a:cubicBezTo>
                    <a:pt x="84" y="7371"/>
                    <a:pt x="48" y="7668"/>
                    <a:pt x="24" y="7918"/>
                  </a:cubicBezTo>
                  <a:cubicBezTo>
                    <a:pt x="12" y="8002"/>
                    <a:pt x="1" y="8085"/>
                    <a:pt x="1" y="8157"/>
                  </a:cubicBezTo>
                  <a:cubicBezTo>
                    <a:pt x="1" y="8192"/>
                    <a:pt x="1" y="8216"/>
                    <a:pt x="1" y="8240"/>
                  </a:cubicBezTo>
                  <a:cubicBezTo>
                    <a:pt x="1" y="8240"/>
                    <a:pt x="1" y="8240"/>
                    <a:pt x="12" y="8157"/>
                  </a:cubicBezTo>
                  <a:cubicBezTo>
                    <a:pt x="24" y="8085"/>
                    <a:pt x="48" y="8014"/>
                    <a:pt x="48" y="7918"/>
                  </a:cubicBezTo>
                  <a:cubicBezTo>
                    <a:pt x="84" y="7716"/>
                    <a:pt x="120" y="7406"/>
                    <a:pt x="167" y="7037"/>
                  </a:cubicBezTo>
                  <a:cubicBezTo>
                    <a:pt x="251" y="6287"/>
                    <a:pt x="358" y="5239"/>
                    <a:pt x="393" y="4096"/>
                  </a:cubicBezTo>
                  <a:cubicBezTo>
                    <a:pt x="429" y="2942"/>
                    <a:pt x="429" y="1894"/>
                    <a:pt x="429" y="1144"/>
                  </a:cubicBezTo>
                  <a:cubicBezTo>
                    <a:pt x="417" y="763"/>
                    <a:pt x="393" y="453"/>
                    <a:pt x="393" y="251"/>
                  </a:cubicBezTo>
                  <a:cubicBezTo>
                    <a:pt x="382" y="156"/>
                    <a:pt x="382" y="84"/>
                    <a:pt x="38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
            <p:cNvSpPr/>
            <p:nvPr/>
          </p:nvSpPr>
          <p:spPr>
            <a:xfrm>
              <a:off x="2677400" y="2245950"/>
              <a:ext cx="299750" cy="403925"/>
            </a:xfrm>
            <a:custGeom>
              <a:rect b="b" l="l" r="r" t="t"/>
              <a:pathLst>
                <a:path extrusionOk="0" h="16157" w="11990">
                  <a:moveTo>
                    <a:pt x="10680" y="0"/>
                  </a:moveTo>
                  <a:cubicBezTo>
                    <a:pt x="10680" y="0"/>
                    <a:pt x="10704" y="298"/>
                    <a:pt x="10823" y="857"/>
                  </a:cubicBezTo>
                  <a:cubicBezTo>
                    <a:pt x="10954" y="1417"/>
                    <a:pt x="11180" y="2215"/>
                    <a:pt x="11430" y="3215"/>
                  </a:cubicBezTo>
                  <a:cubicBezTo>
                    <a:pt x="11764" y="4370"/>
                    <a:pt x="11907" y="5572"/>
                    <a:pt x="11847" y="6775"/>
                  </a:cubicBezTo>
                  <a:cubicBezTo>
                    <a:pt x="11776" y="8251"/>
                    <a:pt x="11026" y="9632"/>
                    <a:pt x="9823" y="10501"/>
                  </a:cubicBezTo>
                  <a:cubicBezTo>
                    <a:pt x="9216" y="10954"/>
                    <a:pt x="8573" y="11371"/>
                    <a:pt x="7918" y="11752"/>
                  </a:cubicBezTo>
                  <a:cubicBezTo>
                    <a:pt x="7275" y="12133"/>
                    <a:pt x="6668" y="12490"/>
                    <a:pt x="6073" y="12835"/>
                  </a:cubicBezTo>
                  <a:cubicBezTo>
                    <a:pt x="4906" y="13514"/>
                    <a:pt x="3834" y="14097"/>
                    <a:pt x="2929" y="14597"/>
                  </a:cubicBezTo>
                  <a:cubicBezTo>
                    <a:pt x="2036" y="15085"/>
                    <a:pt x="1298" y="15466"/>
                    <a:pt x="786" y="15728"/>
                  </a:cubicBezTo>
                  <a:lnTo>
                    <a:pt x="203" y="16050"/>
                  </a:lnTo>
                  <a:lnTo>
                    <a:pt x="0" y="16157"/>
                  </a:lnTo>
                  <a:lnTo>
                    <a:pt x="203" y="16062"/>
                  </a:lnTo>
                  <a:lnTo>
                    <a:pt x="798" y="15764"/>
                  </a:lnTo>
                  <a:cubicBezTo>
                    <a:pt x="1310" y="15514"/>
                    <a:pt x="2048" y="15133"/>
                    <a:pt x="2953" y="14657"/>
                  </a:cubicBezTo>
                  <a:cubicBezTo>
                    <a:pt x="3858" y="14169"/>
                    <a:pt x="4930" y="13585"/>
                    <a:pt x="6108" y="12907"/>
                  </a:cubicBezTo>
                  <a:cubicBezTo>
                    <a:pt x="6704" y="12561"/>
                    <a:pt x="7299" y="12204"/>
                    <a:pt x="7942" y="11823"/>
                  </a:cubicBezTo>
                  <a:cubicBezTo>
                    <a:pt x="8620" y="11454"/>
                    <a:pt x="9263" y="11025"/>
                    <a:pt x="9871" y="10573"/>
                  </a:cubicBezTo>
                  <a:cubicBezTo>
                    <a:pt x="11097" y="9692"/>
                    <a:pt x="11859" y="8299"/>
                    <a:pt x="11930" y="6787"/>
                  </a:cubicBezTo>
                  <a:cubicBezTo>
                    <a:pt x="11990" y="5584"/>
                    <a:pt x="11835" y="4370"/>
                    <a:pt x="11490" y="3215"/>
                  </a:cubicBezTo>
                  <a:cubicBezTo>
                    <a:pt x="11228" y="2227"/>
                    <a:pt x="11002" y="1429"/>
                    <a:pt x="10871" y="869"/>
                  </a:cubicBezTo>
                  <a:cubicBezTo>
                    <a:pt x="10799" y="595"/>
                    <a:pt x="10752" y="381"/>
                    <a:pt x="10728" y="226"/>
                  </a:cubicBezTo>
                  <a:cubicBezTo>
                    <a:pt x="10692" y="84"/>
                    <a:pt x="10680" y="0"/>
                    <a:pt x="1068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
            <p:cNvSpPr/>
            <p:nvPr/>
          </p:nvSpPr>
          <p:spPr>
            <a:xfrm>
              <a:off x="2054400" y="2614450"/>
              <a:ext cx="27400" cy="483400"/>
            </a:xfrm>
            <a:custGeom>
              <a:rect b="b" l="l" r="r" t="t"/>
              <a:pathLst>
                <a:path extrusionOk="0" h="19336" w="1096">
                  <a:moveTo>
                    <a:pt x="1096" y="0"/>
                  </a:moveTo>
                  <a:cubicBezTo>
                    <a:pt x="1084" y="143"/>
                    <a:pt x="1072" y="333"/>
                    <a:pt x="1072" y="560"/>
                  </a:cubicBezTo>
                  <a:cubicBezTo>
                    <a:pt x="1060" y="1084"/>
                    <a:pt x="1036" y="1798"/>
                    <a:pt x="1001" y="2655"/>
                  </a:cubicBezTo>
                  <a:cubicBezTo>
                    <a:pt x="929" y="4429"/>
                    <a:pt x="834" y="6882"/>
                    <a:pt x="679" y="9573"/>
                  </a:cubicBezTo>
                  <a:cubicBezTo>
                    <a:pt x="536" y="12275"/>
                    <a:pt x="358" y="14716"/>
                    <a:pt x="215" y="16478"/>
                  </a:cubicBezTo>
                  <a:lnTo>
                    <a:pt x="48" y="18562"/>
                  </a:lnTo>
                  <a:cubicBezTo>
                    <a:pt x="24" y="18812"/>
                    <a:pt x="1" y="19002"/>
                    <a:pt x="1" y="19133"/>
                  </a:cubicBezTo>
                  <a:lnTo>
                    <a:pt x="1" y="19336"/>
                  </a:lnTo>
                  <a:cubicBezTo>
                    <a:pt x="1" y="19336"/>
                    <a:pt x="12" y="19276"/>
                    <a:pt x="24" y="19133"/>
                  </a:cubicBezTo>
                  <a:cubicBezTo>
                    <a:pt x="36" y="18991"/>
                    <a:pt x="48" y="18800"/>
                    <a:pt x="84" y="18574"/>
                  </a:cubicBezTo>
                  <a:cubicBezTo>
                    <a:pt x="120" y="18050"/>
                    <a:pt x="191" y="17347"/>
                    <a:pt x="274" y="16478"/>
                  </a:cubicBezTo>
                  <a:cubicBezTo>
                    <a:pt x="441" y="14716"/>
                    <a:pt x="608" y="12275"/>
                    <a:pt x="763" y="9573"/>
                  </a:cubicBezTo>
                  <a:cubicBezTo>
                    <a:pt x="905" y="6882"/>
                    <a:pt x="1001" y="4429"/>
                    <a:pt x="1048" y="2667"/>
                  </a:cubicBezTo>
                  <a:cubicBezTo>
                    <a:pt x="1072" y="1798"/>
                    <a:pt x="1096" y="1084"/>
                    <a:pt x="1096" y="560"/>
                  </a:cubicBezTo>
                  <a:lnTo>
                    <a:pt x="1096"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
            <p:cNvSpPr/>
            <p:nvPr/>
          </p:nvSpPr>
          <p:spPr>
            <a:xfrm>
              <a:off x="2049650" y="3133550"/>
              <a:ext cx="25900" cy="194700"/>
            </a:xfrm>
            <a:custGeom>
              <a:rect b="b" l="l" r="r" t="t"/>
              <a:pathLst>
                <a:path extrusionOk="0" h="7788" w="1036">
                  <a:moveTo>
                    <a:pt x="36" y="1"/>
                  </a:moveTo>
                  <a:cubicBezTo>
                    <a:pt x="0" y="203"/>
                    <a:pt x="0" y="501"/>
                    <a:pt x="0" y="882"/>
                  </a:cubicBezTo>
                  <a:cubicBezTo>
                    <a:pt x="0" y="1846"/>
                    <a:pt x="48" y="2810"/>
                    <a:pt x="167" y="3775"/>
                  </a:cubicBezTo>
                  <a:cubicBezTo>
                    <a:pt x="286" y="4739"/>
                    <a:pt x="464" y="5692"/>
                    <a:pt x="703" y="6632"/>
                  </a:cubicBezTo>
                  <a:cubicBezTo>
                    <a:pt x="786" y="6989"/>
                    <a:pt x="869" y="7287"/>
                    <a:pt x="929" y="7478"/>
                  </a:cubicBezTo>
                  <a:cubicBezTo>
                    <a:pt x="953" y="7561"/>
                    <a:pt x="964" y="7656"/>
                    <a:pt x="1000" y="7716"/>
                  </a:cubicBezTo>
                  <a:cubicBezTo>
                    <a:pt x="976" y="7644"/>
                    <a:pt x="964" y="7561"/>
                    <a:pt x="941" y="7478"/>
                  </a:cubicBezTo>
                  <a:cubicBezTo>
                    <a:pt x="881" y="7275"/>
                    <a:pt x="810" y="6989"/>
                    <a:pt x="726" y="6632"/>
                  </a:cubicBezTo>
                  <a:cubicBezTo>
                    <a:pt x="500" y="5680"/>
                    <a:pt x="333" y="4727"/>
                    <a:pt x="214" y="3775"/>
                  </a:cubicBezTo>
                  <a:cubicBezTo>
                    <a:pt x="107" y="2810"/>
                    <a:pt x="36" y="1846"/>
                    <a:pt x="36" y="882"/>
                  </a:cubicBezTo>
                  <a:lnTo>
                    <a:pt x="36" y="1"/>
                  </a:lnTo>
                  <a:close/>
                  <a:moveTo>
                    <a:pt x="1000" y="7716"/>
                  </a:moveTo>
                  <a:lnTo>
                    <a:pt x="1036" y="7787"/>
                  </a:lnTo>
                  <a:cubicBezTo>
                    <a:pt x="1036" y="7787"/>
                    <a:pt x="1036" y="7763"/>
                    <a:pt x="1000" y="7716"/>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6"/>
            <p:cNvSpPr/>
            <p:nvPr/>
          </p:nvSpPr>
          <p:spPr>
            <a:xfrm>
              <a:off x="2123150" y="2755225"/>
              <a:ext cx="6575" cy="548900"/>
            </a:xfrm>
            <a:custGeom>
              <a:rect b="b" l="l" r="r" t="t"/>
              <a:pathLst>
                <a:path extrusionOk="0" h="21956" w="263">
                  <a:moveTo>
                    <a:pt x="1" y="1"/>
                  </a:moveTo>
                  <a:lnTo>
                    <a:pt x="1" y="644"/>
                  </a:lnTo>
                  <a:cubicBezTo>
                    <a:pt x="13" y="1227"/>
                    <a:pt x="25" y="2025"/>
                    <a:pt x="60" y="3013"/>
                  </a:cubicBezTo>
                  <a:cubicBezTo>
                    <a:pt x="96" y="5025"/>
                    <a:pt x="144" y="7799"/>
                    <a:pt x="168" y="10871"/>
                  </a:cubicBezTo>
                  <a:cubicBezTo>
                    <a:pt x="191" y="13931"/>
                    <a:pt x="168" y="16705"/>
                    <a:pt x="168" y="18705"/>
                  </a:cubicBezTo>
                  <a:cubicBezTo>
                    <a:pt x="144" y="19694"/>
                    <a:pt x="144" y="20503"/>
                    <a:pt x="144" y="21087"/>
                  </a:cubicBezTo>
                  <a:lnTo>
                    <a:pt x="144" y="21730"/>
                  </a:lnTo>
                  <a:lnTo>
                    <a:pt x="144" y="21956"/>
                  </a:lnTo>
                  <a:cubicBezTo>
                    <a:pt x="144" y="21956"/>
                    <a:pt x="144" y="21896"/>
                    <a:pt x="156" y="21730"/>
                  </a:cubicBezTo>
                  <a:cubicBezTo>
                    <a:pt x="168" y="21575"/>
                    <a:pt x="168" y="21360"/>
                    <a:pt x="168" y="21087"/>
                  </a:cubicBezTo>
                  <a:cubicBezTo>
                    <a:pt x="180" y="20515"/>
                    <a:pt x="215" y="19694"/>
                    <a:pt x="215" y="18717"/>
                  </a:cubicBezTo>
                  <a:cubicBezTo>
                    <a:pt x="239" y="16705"/>
                    <a:pt x="263" y="13931"/>
                    <a:pt x="239" y="10871"/>
                  </a:cubicBezTo>
                  <a:cubicBezTo>
                    <a:pt x="215" y="7799"/>
                    <a:pt x="156" y="5025"/>
                    <a:pt x="96" y="3013"/>
                  </a:cubicBezTo>
                  <a:cubicBezTo>
                    <a:pt x="72" y="2025"/>
                    <a:pt x="25" y="1227"/>
                    <a:pt x="25" y="644"/>
                  </a:cubicBezTo>
                  <a:cubicBezTo>
                    <a:pt x="1" y="382"/>
                    <a:pt x="1" y="144"/>
                    <a:pt x="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6"/>
            <p:cNvSpPr/>
            <p:nvPr/>
          </p:nvSpPr>
          <p:spPr>
            <a:xfrm>
              <a:off x="2220800" y="2505800"/>
              <a:ext cx="5975" cy="101225"/>
            </a:xfrm>
            <a:custGeom>
              <a:rect b="b" l="l" r="r" t="t"/>
              <a:pathLst>
                <a:path extrusionOk="0" h="4049" w="239">
                  <a:moveTo>
                    <a:pt x="12" y="0"/>
                  </a:moveTo>
                  <a:lnTo>
                    <a:pt x="12" y="0"/>
                  </a:lnTo>
                  <a:cubicBezTo>
                    <a:pt x="0" y="0"/>
                    <a:pt x="24" y="905"/>
                    <a:pt x="84" y="2024"/>
                  </a:cubicBezTo>
                  <a:cubicBezTo>
                    <a:pt x="143" y="3144"/>
                    <a:pt x="203" y="4048"/>
                    <a:pt x="214" y="4048"/>
                  </a:cubicBezTo>
                  <a:cubicBezTo>
                    <a:pt x="238" y="4048"/>
                    <a:pt x="203" y="3144"/>
                    <a:pt x="143" y="2024"/>
                  </a:cubicBezTo>
                  <a:cubicBezTo>
                    <a:pt x="95" y="905"/>
                    <a:pt x="36" y="0"/>
                    <a:pt x="1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
            <p:cNvSpPr/>
            <p:nvPr/>
          </p:nvSpPr>
          <p:spPr>
            <a:xfrm>
              <a:off x="2336575" y="2470375"/>
              <a:ext cx="9250" cy="103300"/>
            </a:xfrm>
            <a:custGeom>
              <a:rect b="b" l="l" r="r" t="t"/>
              <a:pathLst>
                <a:path extrusionOk="0" h="4132" w="370">
                  <a:moveTo>
                    <a:pt x="13" y="0"/>
                  </a:moveTo>
                  <a:cubicBezTo>
                    <a:pt x="1" y="0"/>
                    <a:pt x="48" y="929"/>
                    <a:pt x="144" y="2072"/>
                  </a:cubicBezTo>
                  <a:cubicBezTo>
                    <a:pt x="239" y="3203"/>
                    <a:pt x="334" y="4132"/>
                    <a:pt x="346" y="4132"/>
                  </a:cubicBezTo>
                  <a:cubicBezTo>
                    <a:pt x="370" y="4132"/>
                    <a:pt x="310" y="3203"/>
                    <a:pt x="215" y="2060"/>
                  </a:cubicBezTo>
                  <a:cubicBezTo>
                    <a:pt x="120" y="917"/>
                    <a:pt x="25" y="0"/>
                    <a:pt x="1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6"/>
            <p:cNvSpPr/>
            <p:nvPr/>
          </p:nvSpPr>
          <p:spPr>
            <a:xfrm>
              <a:off x="2447000" y="2449525"/>
              <a:ext cx="28300" cy="94700"/>
            </a:xfrm>
            <a:custGeom>
              <a:rect b="b" l="l" r="r" t="t"/>
              <a:pathLst>
                <a:path extrusionOk="0" h="3788" w="1132">
                  <a:moveTo>
                    <a:pt x="13" y="1"/>
                  </a:moveTo>
                  <a:cubicBezTo>
                    <a:pt x="13" y="1"/>
                    <a:pt x="13" y="1"/>
                    <a:pt x="13" y="1"/>
                  </a:cubicBezTo>
                  <a:cubicBezTo>
                    <a:pt x="1" y="1"/>
                    <a:pt x="227" y="858"/>
                    <a:pt x="525" y="1906"/>
                  </a:cubicBezTo>
                  <a:cubicBezTo>
                    <a:pt x="834" y="2942"/>
                    <a:pt x="1096" y="3787"/>
                    <a:pt x="1108" y="3787"/>
                  </a:cubicBezTo>
                  <a:cubicBezTo>
                    <a:pt x="1132" y="3775"/>
                    <a:pt x="894" y="2930"/>
                    <a:pt x="596" y="1882"/>
                  </a:cubicBezTo>
                  <a:cubicBezTo>
                    <a:pt x="289" y="842"/>
                    <a:pt x="28" y="1"/>
                    <a:pt x="1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6"/>
            <p:cNvSpPr/>
            <p:nvPr/>
          </p:nvSpPr>
          <p:spPr>
            <a:xfrm>
              <a:off x="2240150" y="2426325"/>
              <a:ext cx="191700" cy="40200"/>
            </a:xfrm>
            <a:custGeom>
              <a:rect b="b" l="l" r="r" t="t"/>
              <a:pathLst>
                <a:path extrusionOk="0" h="1608" w="7668">
                  <a:moveTo>
                    <a:pt x="7596" y="0"/>
                  </a:moveTo>
                  <a:lnTo>
                    <a:pt x="7358" y="24"/>
                  </a:lnTo>
                  <a:lnTo>
                    <a:pt x="6537" y="155"/>
                  </a:lnTo>
                  <a:cubicBezTo>
                    <a:pt x="5834" y="262"/>
                    <a:pt x="4870" y="429"/>
                    <a:pt x="3810" y="655"/>
                  </a:cubicBezTo>
                  <a:cubicBezTo>
                    <a:pt x="2750" y="893"/>
                    <a:pt x="1798" y="1120"/>
                    <a:pt x="1107" y="1298"/>
                  </a:cubicBezTo>
                  <a:lnTo>
                    <a:pt x="298" y="1512"/>
                  </a:lnTo>
                  <a:lnTo>
                    <a:pt x="72" y="1584"/>
                  </a:lnTo>
                  <a:lnTo>
                    <a:pt x="0" y="1608"/>
                  </a:lnTo>
                  <a:lnTo>
                    <a:pt x="83" y="1608"/>
                  </a:lnTo>
                  <a:lnTo>
                    <a:pt x="298" y="1560"/>
                  </a:lnTo>
                  <a:lnTo>
                    <a:pt x="1119" y="1358"/>
                  </a:lnTo>
                  <a:cubicBezTo>
                    <a:pt x="1810" y="1191"/>
                    <a:pt x="2762" y="965"/>
                    <a:pt x="3822" y="750"/>
                  </a:cubicBezTo>
                  <a:cubicBezTo>
                    <a:pt x="4882" y="524"/>
                    <a:pt x="5846" y="346"/>
                    <a:pt x="6537" y="227"/>
                  </a:cubicBezTo>
                  <a:lnTo>
                    <a:pt x="7370" y="84"/>
                  </a:lnTo>
                  <a:lnTo>
                    <a:pt x="7596" y="36"/>
                  </a:lnTo>
                  <a:cubicBezTo>
                    <a:pt x="7620" y="36"/>
                    <a:pt x="7644" y="24"/>
                    <a:pt x="7668" y="12"/>
                  </a:cubicBezTo>
                  <a:cubicBezTo>
                    <a:pt x="7644" y="12"/>
                    <a:pt x="7620" y="0"/>
                    <a:pt x="759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
            <p:cNvSpPr/>
            <p:nvPr/>
          </p:nvSpPr>
          <p:spPr>
            <a:xfrm>
              <a:off x="2273175" y="2438825"/>
              <a:ext cx="2700" cy="46150"/>
            </a:xfrm>
            <a:custGeom>
              <a:rect b="b" l="l" r="r" t="t"/>
              <a:pathLst>
                <a:path extrusionOk="0" h="1846" w="108">
                  <a:moveTo>
                    <a:pt x="60" y="0"/>
                  </a:moveTo>
                  <a:cubicBezTo>
                    <a:pt x="24" y="310"/>
                    <a:pt x="13" y="620"/>
                    <a:pt x="24" y="917"/>
                  </a:cubicBezTo>
                  <a:cubicBezTo>
                    <a:pt x="1" y="1227"/>
                    <a:pt x="13" y="1536"/>
                    <a:pt x="36" y="1846"/>
                  </a:cubicBezTo>
                  <a:cubicBezTo>
                    <a:pt x="84" y="1536"/>
                    <a:pt x="96" y="1227"/>
                    <a:pt x="84" y="929"/>
                  </a:cubicBezTo>
                  <a:cubicBezTo>
                    <a:pt x="108" y="620"/>
                    <a:pt x="96" y="310"/>
                    <a:pt x="6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6"/>
            <p:cNvSpPr/>
            <p:nvPr/>
          </p:nvSpPr>
          <p:spPr>
            <a:xfrm>
              <a:off x="2384500" y="2422450"/>
              <a:ext cx="8075" cy="41700"/>
            </a:xfrm>
            <a:custGeom>
              <a:rect b="b" l="l" r="r" t="t"/>
              <a:pathLst>
                <a:path extrusionOk="0" h="1668" w="323">
                  <a:moveTo>
                    <a:pt x="1" y="1"/>
                  </a:moveTo>
                  <a:cubicBezTo>
                    <a:pt x="13" y="286"/>
                    <a:pt x="48" y="560"/>
                    <a:pt x="120" y="834"/>
                  </a:cubicBezTo>
                  <a:cubicBezTo>
                    <a:pt x="155" y="1120"/>
                    <a:pt x="227" y="1394"/>
                    <a:pt x="298" y="1667"/>
                  </a:cubicBezTo>
                  <a:lnTo>
                    <a:pt x="322" y="1667"/>
                  </a:lnTo>
                  <a:cubicBezTo>
                    <a:pt x="251" y="1096"/>
                    <a:pt x="143" y="548"/>
                    <a:pt x="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
            <p:cNvSpPr/>
            <p:nvPr/>
          </p:nvSpPr>
          <p:spPr>
            <a:xfrm>
              <a:off x="1565350" y="4775425"/>
              <a:ext cx="2669700" cy="4175"/>
            </a:xfrm>
            <a:custGeom>
              <a:rect b="b" l="l" r="r" t="t"/>
              <a:pathLst>
                <a:path extrusionOk="0" h="167" w="106788">
                  <a:moveTo>
                    <a:pt x="53400" y="0"/>
                  </a:moveTo>
                  <a:cubicBezTo>
                    <a:pt x="23908" y="0"/>
                    <a:pt x="1" y="36"/>
                    <a:pt x="1" y="84"/>
                  </a:cubicBezTo>
                  <a:cubicBezTo>
                    <a:pt x="1" y="119"/>
                    <a:pt x="23920" y="167"/>
                    <a:pt x="53400" y="167"/>
                  </a:cubicBezTo>
                  <a:cubicBezTo>
                    <a:pt x="82880" y="167"/>
                    <a:pt x="106788" y="119"/>
                    <a:pt x="106788" y="84"/>
                  </a:cubicBezTo>
                  <a:cubicBezTo>
                    <a:pt x="106788" y="36"/>
                    <a:pt x="82892" y="0"/>
                    <a:pt x="53400"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19"/>
          <p:cNvSpPr txBox="1"/>
          <p:nvPr>
            <p:ph type="title"/>
          </p:nvPr>
        </p:nvSpPr>
        <p:spPr>
          <a:xfrm>
            <a:off x="724800" y="1735250"/>
            <a:ext cx="7694400" cy="1334015"/>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8000"/>
              <a:buNone/>
            </a:pPr>
            <a:r>
              <a:rPr lang="en-US" sz="6000">
                <a:solidFill>
                  <a:srgbClr val="272753"/>
                </a:solidFill>
              </a:rPr>
              <a:t>METHODOLOGY</a:t>
            </a:r>
            <a:endParaRPr sz="6000">
              <a:solidFill>
                <a:srgbClr val="27275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R Consulting by Slidesgo">
  <a:themeElements>
    <a:clrScheme name="Simple Light">
      <a:dk1>
        <a:srgbClr val="272753"/>
      </a:dk1>
      <a:lt1>
        <a:srgbClr val="ECEDF3"/>
      </a:lt1>
      <a:dk2>
        <a:srgbClr val="8680BC"/>
      </a:dk2>
      <a:lt2>
        <a:srgbClr val="F1662D"/>
      </a:lt2>
      <a:accent1>
        <a:srgbClr val="EA8A4F"/>
      </a:accent1>
      <a:accent2>
        <a:srgbClr val="CACDCF"/>
      </a:accent2>
      <a:accent3>
        <a:srgbClr val="1D1848"/>
      </a:accent3>
      <a:accent4>
        <a:srgbClr val="FFFFFF"/>
      </a:accent4>
      <a:accent5>
        <a:srgbClr val="25408F"/>
      </a:accent5>
      <a:accent6>
        <a:srgbClr val="F68F4F"/>
      </a:accent6>
      <a:hlink>
        <a:srgbClr val="2727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AG ALONZO</dc:creator>
</cp:coreProperties>
</file>